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57" r:id="rId2"/>
    <p:sldId id="436" r:id="rId3"/>
    <p:sldId id="296" r:id="rId4"/>
    <p:sldId id="396" r:id="rId5"/>
    <p:sldId id="338" r:id="rId6"/>
    <p:sldId id="300" r:id="rId7"/>
    <p:sldId id="301" r:id="rId8"/>
    <p:sldId id="302" r:id="rId9"/>
    <p:sldId id="321" r:id="rId10"/>
    <p:sldId id="441" r:id="rId11"/>
    <p:sldId id="446" r:id="rId12"/>
    <p:sldId id="447" r:id="rId13"/>
    <p:sldId id="448" r:id="rId14"/>
    <p:sldId id="479" r:id="rId15"/>
    <p:sldId id="480" r:id="rId16"/>
    <p:sldId id="489" r:id="rId17"/>
    <p:sldId id="485" r:id="rId18"/>
    <p:sldId id="307" r:id="rId19"/>
    <p:sldId id="322" r:id="rId20"/>
    <p:sldId id="310" r:id="rId21"/>
    <p:sldId id="311" r:id="rId22"/>
    <p:sldId id="312" r:id="rId23"/>
    <p:sldId id="313" r:id="rId24"/>
    <p:sldId id="314" r:id="rId25"/>
    <p:sldId id="315" r:id="rId26"/>
    <p:sldId id="261" r:id="rId27"/>
    <p:sldId id="316" r:id="rId28"/>
    <p:sldId id="317" r:id="rId29"/>
    <p:sldId id="318" r:id="rId30"/>
    <p:sldId id="450" r:id="rId31"/>
    <p:sldId id="475" r:id="rId32"/>
    <p:sldId id="468" r:id="rId33"/>
    <p:sldId id="469" r:id="rId34"/>
    <p:sldId id="471" r:id="rId35"/>
    <p:sldId id="472" r:id="rId36"/>
    <p:sldId id="473" r:id="rId37"/>
    <p:sldId id="421" r:id="rId38"/>
    <p:sldId id="426" r:id="rId39"/>
    <p:sldId id="422" r:id="rId40"/>
    <p:sldId id="405" r:id="rId41"/>
    <p:sldId id="452" r:id="rId42"/>
    <p:sldId id="454" r:id="rId43"/>
    <p:sldId id="486" r:id="rId44"/>
    <p:sldId id="487" r:id="rId45"/>
    <p:sldId id="488" r:id="rId46"/>
    <p:sldId id="457" r:id="rId47"/>
    <p:sldId id="458" r:id="rId48"/>
    <p:sldId id="459" r:id="rId49"/>
    <p:sldId id="460" r:id="rId50"/>
    <p:sldId id="461" r:id="rId51"/>
    <p:sldId id="462" r:id="rId52"/>
    <p:sldId id="463" r:id="rId53"/>
    <p:sldId id="464" r:id="rId54"/>
    <p:sldId id="477" r:id="rId55"/>
    <p:sldId id="466" r:id="rId56"/>
    <p:sldId id="291" r:id="rId57"/>
    <p:sldId id="278" r:id="rId58"/>
  </p:sldIdLst>
  <p:sldSz cx="12192000" cy="6858000"/>
  <p:notesSz cx="6797675" cy="9929813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5050"/>
    <a:srgbClr val="FF6600"/>
    <a:srgbClr val="A0DDF2"/>
    <a:srgbClr val="555555"/>
    <a:srgbClr val="83B5C6"/>
    <a:srgbClr val="FC7F5F"/>
    <a:srgbClr val="404040"/>
    <a:srgbClr val="FE8161"/>
    <a:srgbClr val="90D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2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285"/>
    </p:cViewPr>
  </p:sorter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A32B51-3737-48DB-8F0D-97779126DC79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384F7E-DA58-4203-98D3-522342EC5085}">
      <dgm:prSet phldrT="[文本]" custT="1"/>
      <dgm:spPr/>
      <dgm:t>
        <a:bodyPr/>
        <a:lstStyle/>
        <a:p>
          <a:r>
            <a:rPr lang="zh-CN" altLang="en-US" sz="1800" b="1" dirty="0"/>
            <a:t>国家开放大学</a:t>
          </a:r>
          <a:endParaRPr lang="en-US" altLang="zh-CN" sz="1800" b="1" dirty="0"/>
        </a:p>
        <a:p>
          <a:r>
            <a:rPr lang="zh-CN" altLang="en-US" sz="1800" b="1" dirty="0"/>
            <a:t>学位评定委员会</a:t>
          </a:r>
        </a:p>
      </dgm:t>
    </dgm:pt>
    <dgm:pt modelId="{F907BF19-9196-44C0-8075-93C710BC450F}" type="parTrans" cxnId="{9A83584F-3937-4C7F-8DF4-B92016C06AEF}">
      <dgm:prSet/>
      <dgm:spPr/>
      <dgm:t>
        <a:bodyPr/>
        <a:lstStyle/>
        <a:p>
          <a:endParaRPr lang="zh-CN" altLang="en-US"/>
        </a:p>
      </dgm:t>
    </dgm:pt>
    <dgm:pt modelId="{DEFE10DE-908F-4BCE-B2C6-7522F5D6EC2A}" type="sibTrans" cxnId="{9A83584F-3937-4C7F-8DF4-B92016C06AEF}">
      <dgm:prSet/>
      <dgm:spPr/>
      <dgm:t>
        <a:bodyPr/>
        <a:lstStyle/>
        <a:p>
          <a:endParaRPr lang="zh-CN" altLang="en-US"/>
        </a:p>
      </dgm:t>
    </dgm:pt>
    <dgm:pt modelId="{4C8DBBB7-0E66-47A5-B1C8-867F732D1FDD}">
      <dgm:prSet phldrT="[文本]" custT="1"/>
      <dgm:spPr/>
      <dgm:t>
        <a:bodyPr/>
        <a:lstStyle/>
        <a:p>
          <a:r>
            <a:rPr lang="zh-CN" altLang="en-US" sz="1400" b="1" dirty="0"/>
            <a:t>经济学分委员会</a:t>
          </a:r>
        </a:p>
      </dgm:t>
    </dgm:pt>
    <dgm:pt modelId="{F0BB022F-112C-4EAE-91F3-07731F40D473}" type="parTrans" cxnId="{12724265-C0FE-4700-A48E-6B37C19B67C7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228FD309-2218-4147-BD1F-50BAA5296A77}" type="sibTrans" cxnId="{12724265-C0FE-4700-A48E-6B37C19B67C7}">
      <dgm:prSet/>
      <dgm:spPr/>
      <dgm:t>
        <a:bodyPr/>
        <a:lstStyle/>
        <a:p>
          <a:endParaRPr lang="zh-CN" altLang="en-US"/>
        </a:p>
      </dgm:t>
    </dgm:pt>
    <dgm:pt modelId="{D06D3DF9-B0F8-49C2-BC64-DBFB5DB9CEEB}">
      <dgm:prSet phldrT="[文本]" custT="1"/>
      <dgm:spPr/>
      <dgm:t>
        <a:bodyPr/>
        <a:lstStyle/>
        <a:p>
          <a:r>
            <a:rPr lang="zh-CN" altLang="en-US" sz="1400" b="1" dirty="0"/>
            <a:t>法学分委员会</a:t>
          </a:r>
        </a:p>
      </dgm:t>
    </dgm:pt>
    <dgm:pt modelId="{2E80FC45-EC7D-4D76-93B7-E843DDA3FADF}" type="parTrans" cxnId="{ACDD8626-D7C4-4F77-B0C9-18E32C393F0B}">
      <dgm:prSet/>
      <dgm:spPr/>
      <dgm:t>
        <a:bodyPr/>
        <a:lstStyle/>
        <a:p>
          <a:endParaRPr lang="zh-CN" altLang="en-US" sz="1600" b="1"/>
        </a:p>
      </dgm:t>
    </dgm:pt>
    <dgm:pt modelId="{5E632D58-DD31-4E14-834C-03934D2987AB}" type="sibTrans" cxnId="{ACDD8626-D7C4-4F77-B0C9-18E32C393F0B}">
      <dgm:prSet/>
      <dgm:spPr/>
      <dgm:t>
        <a:bodyPr/>
        <a:lstStyle/>
        <a:p>
          <a:endParaRPr lang="zh-CN" altLang="en-US"/>
        </a:p>
      </dgm:t>
    </dgm:pt>
    <dgm:pt modelId="{AD884F07-C3A6-4AB4-8238-33E79166FAA9}">
      <dgm:prSet custT="1"/>
      <dgm:spPr/>
      <dgm:t>
        <a:bodyPr/>
        <a:lstStyle/>
        <a:p>
          <a:r>
            <a:rPr lang="zh-CN" altLang="en-US" sz="1400" b="1" dirty="0"/>
            <a:t>教育学分委员会</a:t>
          </a:r>
        </a:p>
      </dgm:t>
    </dgm:pt>
    <dgm:pt modelId="{5E1FFA65-A9A9-4706-B89B-37FB36DF61B4}" type="parTrans" cxnId="{59E954FF-7445-45FE-966A-AD5D6A96B7B5}">
      <dgm:prSet/>
      <dgm:spPr/>
      <dgm:t>
        <a:bodyPr/>
        <a:lstStyle/>
        <a:p>
          <a:endParaRPr lang="zh-CN" altLang="en-US" sz="1600" b="1"/>
        </a:p>
      </dgm:t>
    </dgm:pt>
    <dgm:pt modelId="{FCE9B8A9-601F-4F41-A217-56C7F52203E2}" type="sibTrans" cxnId="{59E954FF-7445-45FE-966A-AD5D6A96B7B5}">
      <dgm:prSet/>
      <dgm:spPr/>
      <dgm:t>
        <a:bodyPr/>
        <a:lstStyle/>
        <a:p>
          <a:endParaRPr lang="zh-CN" altLang="en-US"/>
        </a:p>
      </dgm:t>
    </dgm:pt>
    <dgm:pt modelId="{01DAD348-0562-4360-9498-88AAC0DCFDD3}">
      <dgm:prSet custT="1"/>
      <dgm:spPr/>
      <dgm:t>
        <a:bodyPr/>
        <a:lstStyle/>
        <a:p>
          <a:r>
            <a:rPr lang="zh-CN" altLang="en-US" sz="1400" b="1" dirty="0"/>
            <a:t>文学分委员会</a:t>
          </a:r>
        </a:p>
      </dgm:t>
    </dgm:pt>
    <dgm:pt modelId="{D0799F53-A445-4A66-9D7E-B71A8D764751}" type="parTrans" cxnId="{31A0CA22-DDD3-410A-83D9-AEF926A178AD}">
      <dgm:prSet/>
      <dgm:spPr/>
      <dgm:t>
        <a:bodyPr/>
        <a:lstStyle/>
        <a:p>
          <a:endParaRPr lang="zh-CN" altLang="en-US" sz="1600" b="1"/>
        </a:p>
      </dgm:t>
    </dgm:pt>
    <dgm:pt modelId="{E12738BD-30CE-447D-9165-7E3C67584C99}" type="sibTrans" cxnId="{31A0CA22-DDD3-410A-83D9-AEF926A178AD}">
      <dgm:prSet/>
      <dgm:spPr/>
      <dgm:t>
        <a:bodyPr/>
        <a:lstStyle/>
        <a:p>
          <a:endParaRPr lang="zh-CN" altLang="en-US"/>
        </a:p>
      </dgm:t>
    </dgm:pt>
    <dgm:pt modelId="{226CBD0B-9909-4516-829F-3EE757B54C98}">
      <dgm:prSet custT="1"/>
      <dgm:spPr/>
      <dgm:t>
        <a:bodyPr/>
        <a:lstStyle/>
        <a:p>
          <a:r>
            <a:rPr lang="zh-CN" altLang="en-US" sz="1400" b="1" dirty="0"/>
            <a:t>理工学分委员会</a:t>
          </a:r>
        </a:p>
      </dgm:t>
    </dgm:pt>
    <dgm:pt modelId="{6A50FE69-3FDB-4CD3-B40E-E01766B7D3E3}" type="parTrans" cxnId="{C69E4081-82E0-48C1-B1B8-8B97261F9049}">
      <dgm:prSet/>
      <dgm:spPr/>
      <dgm:t>
        <a:bodyPr/>
        <a:lstStyle/>
        <a:p>
          <a:endParaRPr lang="zh-CN" altLang="en-US" sz="1400"/>
        </a:p>
      </dgm:t>
    </dgm:pt>
    <dgm:pt modelId="{594612AA-78A8-4DBC-82C8-6656F96B4FD3}" type="sibTrans" cxnId="{C69E4081-82E0-48C1-B1B8-8B97261F9049}">
      <dgm:prSet/>
      <dgm:spPr/>
      <dgm:t>
        <a:bodyPr/>
        <a:lstStyle/>
        <a:p>
          <a:endParaRPr lang="zh-CN" altLang="en-US"/>
        </a:p>
      </dgm:t>
    </dgm:pt>
    <dgm:pt modelId="{09D6F3A8-FA72-4E20-9E88-EAB2B141350F}">
      <dgm:prSet custT="1"/>
      <dgm:spPr/>
      <dgm:t>
        <a:bodyPr/>
        <a:lstStyle/>
        <a:p>
          <a:r>
            <a:rPr lang="zh-CN" altLang="en-US" sz="1400" b="1" dirty="0"/>
            <a:t>农医学分委员会</a:t>
          </a:r>
        </a:p>
      </dgm:t>
    </dgm:pt>
    <dgm:pt modelId="{C91F1C25-24A2-4D47-ABCE-08E718BB26AD}" type="parTrans" cxnId="{C58FB17C-4218-489B-AD9A-8332D31C289A}">
      <dgm:prSet/>
      <dgm:spPr/>
      <dgm:t>
        <a:bodyPr/>
        <a:lstStyle/>
        <a:p>
          <a:endParaRPr lang="zh-CN" altLang="en-US" sz="1400"/>
        </a:p>
      </dgm:t>
    </dgm:pt>
    <dgm:pt modelId="{3093988E-5709-4EE3-94A7-5BE343BC820D}" type="sibTrans" cxnId="{C58FB17C-4218-489B-AD9A-8332D31C289A}">
      <dgm:prSet/>
      <dgm:spPr/>
      <dgm:t>
        <a:bodyPr/>
        <a:lstStyle/>
        <a:p>
          <a:endParaRPr lang="zh-CN" altLang="en-US"/>
        </a:p>
      </dgm:t>
    </dgm:pt>
    <dgm:pt modelId="{0B5D706D-E676-46B1-AEA2-773643617EBF}">
      <dgm:prSet custT="1"/>
      <dgm:spPr/>
      <dgm:t>
        <a:bodyPr/>
        <a:lstStyle/>
        <a:p>
          <a:r>
            <a:rPr lang="zh-CN" altLang="en-US" sz="1400" b="1" dirty="0"/>
            <a:t>管理学分委员会</a:t>
          </a:r>
        </a:p>
      </dgm:t>
    </dgm:pt>
    <dgm:pt modelId="{F6B708FD-6DEB-4831-AC08-06E5E2F6E765}" type="parTrans" cxnId="{DA2C29DA-6F69-4D3B-BAF0-E99FA9626511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EB0340A9-9E4D-42A2-A9B7-7E304ACF158A}" type="sibTrans" cxnId="{DA2C29DA-6F69-4D3B-BAF0-E99FA9626511}">
      <dgm:prSet/>
      <dgm:spPr/>
      <dgm:t>
        <a:bodyPr/>
        <a:lstStyle/>
        <a:p>
          <a:endParaRPr lang="zh-CN" altLang="en-US"/>
        </a:p>
      </dgm:t>
    </dgm:pt>
    <dgm:pt modelId="{802B22AA-F0E0-4096-909E-5CC73EF1266E}">
      <dgm:prSet custT="1"/>
      <dgm:spPr/>
      <dgm:t>
        <a:bodyPr/>
        <a:lstStyle/>
        <a:p>
          <a:r>
            <a:rPr lang="zh-CN" altLang="en-US" sz="1400" b="1" dirty="0" smtClean="0"/>
            <a:t>经管学院</a:t>
          </a:r>
          <a:endParaRPr lang="zh-CN" altLang="en-US" sz="1400" b="1" dirty="0"/>
        </a:p>
      </dgm:t>
    </dgm:pt>
    <dgm:pt modelId="{71D15C1E-5C5D-4789-AC51-A7351951E615}" type="parTrans" cxnId="{599402CC-8641-49FF-9996-D76BDE9895C2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02358B9E-2280-47C5-A7E1-8864045C66BC}" type="sibTrans" cxnId="{599402CC-8641-49FF-9996-D76BDE9895C2}">
      <dgm:prSet/>
      <dgm:spPr/>
      <dgm:t>
        <a:bodyPr/>
        <a:lstStyle/>
        <a:p>
          <a:endParaRPr lang="zh-CN" altLang="en-US"/>
        </a:p>
      </dgm:t>
    </dgm:pt>
    <dgm:pt modelId="{EB976586-3F8E-4BD0-A21C-C181C8F15C32}">
      <dgm:prSet custT="1"/>
      <dgm:spPr/>
      <dgm:t>
        <a:bodyPr/>
        <a:lstStyle/>
        <a:p>
          <a:r>
            <a:rPr lang="zh-CN" altLang="en-US" sz="1400" b="1" dirty="0" smtClean="0"/>
            <a:t>文法学院</a:t>
          </a:r>
          <a:endParaRPr lang="zh-CN" altLang="en-US" sz="1400" b="1" dirty="0"/>
        </a:p>
      </dgm:t>
    </dgm:pt>
    <dgm:pt modelId="{E244FA26-8167-43A7-9C18-2F02BFDA95B3}" type="parTrans" cxnId="{2E5E14C5-B386-4587-BC56-BD38D4CF1CB2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C76E6C76-DB77-4CE8-9CD8-1B1AEDB7B7C5}" type="sibTrans" cxnId="{2E5E14C5-B386-4587-BC56-BD38D4CF1CB2}">
      <dgm:prSet/>
      <dgm:spPr/>
      <dgm:t>
        <a:bodyPr/>
        <a:lstStyle/>
        <a:p>
          <a:endParaRPr lang="zh-CN" altLang="en-US"/>
        </a:p>
      </dgm:t>
    </dgm:pt>
    <dgm:pt modelId="{D3EEB18A-8661-4B90-AB3B-E9DB5FD42D5A}">
      <dgm:prSet custT="1"/>
      <dgm:spPr/>
      <dgm:t>
        <a:bodyPr/>
        <a:lstStyle/>
        <a:p>
          <a:r>
            <a:rPr lang="zh-CN" altLang="en-US" sz="1400" b="1" dirty="0" smtClean="0"/>
            <a:t>教育学院</a:t>
          </a:r>
          <a:endParaRPr lang="zh-CN" altLang="en-US" sz="1400" b="1" dirty="0"/>
        </a:p>
      </dgm:t>
    </dgm:pt>
    <dgm:pt modelId="{5956D5A2-4450-476A-BD1F-6385794D6A4D}" type="parTrans" cxnId="{B30611F3-F978-45AF-BE99-6016D324B14B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E836A537-6139-499D-84A1-3104B0D2C212}" type="sibTrans" cxnId="{B30611F3-F978-45AF-BE99-6016D324B14B}">
      <dgm:prSet/>
      <dgm:spPr/>
      <dgm:t>
        <a:bodyPr/>
        <a:lstStyle/>
        <a:p>
          <a:endParaRPr lang="zh-CN" altLang="en-US"/>
        </a:p>
      </dgm:t>
    </dgm:pt>
    <dgm:pt modelId="{1221F3CE-23D4-49B1-A1DF-2A5CCA60D33D}">
      <dgm:prSet custT="1"/>
      <dgm:spPr/>
      <dgm:t>
        <a:bodyPr/>
        <a:lstStyle/>
        <a:p>
          <a:r>
            <a:rPr lang="zh-CN" altLang="en-US" sz="1400" b="1" dirty="0"/>
            <a:t>文法和</a:t>
          </a:r>
          <a:r>
            <a:rPr lang="zh-CN" altLang="en-US" sz="1400" b="1" dirty="0" smtClean="0"/>
            <a:t>外语学院</a:t>
          </a:r>
          <a:endParaRPr lang="zh-CN" altLang="en-US" sz="1400" b="1" dirty="0"/>
        </a:p>
      </dgm:t>
    </dgm:pt>
    <dgm:pt modelId="{A960369D-60DD-4813-BA72-621821E8E314}" type="parTrans" cxnId="{D16EA0E9-AB66-47E4-83BA-E9CECFBC2987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D48867B3-5E3B-408F-AF97-51440D091C96}" type="sibTrans" cxnId="{D16EA0E9-AB66-47E4-83BA-E9CECFBC2987}">
      <dgm:prSet/>
      <dgm:spPr/>
      <dgm:t>
        <a:bodyPr/>
        <a:lstStyle/>
        <a:p>
          <a:endParaRPr lang="zh-CN" altLang="en-US"/>
        </a:p>
      </dgm:t>
    </dgm:pt>
    <dgm:pt modelId="{EFDB5AE4-651C-4DEA-B2A4-D515B41723B5}">
      <dgm:prSet custT="1"/>
      <dgm:spPr/>
      <dgm:t>
        <a:bodyPr/>
        <a:lstStyle/>
        <a:p>
          <a:r>
            <a:rPr lang="zh-CN" altLang="en-US" sz="1400" b="1" dirty="0" smtClean="0"/>
            <a:t>理工学院</a:t>
          </a:r>
          <a:endParaRPr lang="zh-CN" altLang="en-US" sz="1400" b="1" dirty="0"/>
        </a:p>
      </dgm:t>
    </dgm:pt>
    <dgm:pt modelId="{C5603FE8-51C5-4AE5-9E0C-B11CF41312FA}" type="parTrans" cxnId="{BAC21038-A2E6-480A-82CB-13278999C9DB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D18C87C8-89A0-4D21-9641-E869A9FD6DA0}" type="sibTrans" cxnId="{BAC21038-A2E6-480A-82CB-13278999C9DB}">
      <dgm:prSet/>
      <dgm:spPr/>
      <dgm:t>
        <a:bodyPr/>
        <a:lstStyle/>
        <a:p>
          <a:endParaRPr lang="zh-CN" altLang="en-US"/>
        </a:p>
      </dgm:t>
    </dgm:pt>
    <dgm:pt modelId="{AAADC5CC-D0B0-404A-8923-6C8FF752029A}">
      <dgm:prSet custT="1"/>
      <dgm:spPr/>
      <dgm:t>
        <a:bodyPr/>
        <a:lstStyle/>
        <a:p>
          <a:r>
            <a:rPr lang="zh-CN" altLang="en-US" sz="1400" b="1" dirty="0"/>
            <a:t>农</a:t>
          </a:r>
          <a:r>
            <a:rPr lang="zh-CN" altLang="en-US" sz="1400" b="1" dirty="0" smtClean="0"/>
            <a:t>医学院</a:t>
          </a:r>
          <a:endParaRPr lang="zh-CN" altLang="en-US" sz="1400" b="1" dirty="0"/>
        </a:p>
      </dgm:t>
    </dgm:pt>
    <dgm:pt modelId="{AE33348D-EA42-4579-83C4-CDBAD50538AF}" type="parTrans" cxnId="{196463AD-1A59-44A8-AF6A-C3CD05202DB4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CB108347-33B6-4AB0-90BA-B9355CC53FD3}" type="sibTrans" cxnId="{196463AD-1A59-44A8-AF6A-C3CD05202DB4}">
      <dgm:prSet/>
      <dgm:spPr/>
      <dgm:t>
        <a:bodyPr/>
        <a:lstStyle/>
        <a:p>
          <a:endParaRPr lang="zh-CN" altLang="en-US"/>
        </a:p>
      </dgm:t>
    </dgm:pt>
    <dgm:pt modelId="{D2E6432A-027C-4044-B7EF-38034FC712C1}">
      <dgm:prSet custT="1"/>
      <dgm:spPr/>
      <dgm:t>
        <a:bodyPr/>
        <a:lstStyle/>
        <a:p>
          <a:r>
            <a:rPr lang="zh-CN" altLang="en-US" sz="1400" b="1" dirty="0" smtClean="0"/>
            <a:t>经管学院</a:t>
          </a:r>
          <a:endParaRPr lang="zh-CN" altLang="en-US" sz="1400" b="1" dirty="0"/>
        </a:p>
      </dgm:t>
    </dgm:pt>
    <dgm:pt modelId="{B1A466BA-3942-40BF-AF82-F1C2DE66C864}" type="parTrans" cxnId="{EFCF2D46-E131-41ED-88E5-CA1621959C0A}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216CE3E1-743A-4A06-966C-FB38C2FE88FE}" type="sibTrans" cxnId="{EFCF2D46-E131-41ED-88E5-CA1621959C0A}">
      <dgm:prSet/>
      <dgm:spPr/>
      <dgm:t>
        <a:bodyPr/>
        <a:lstStyle/>
        <a:p>
          <a:endParaRPr lang="zh-CN" altLang="en-US"/>
        </a:p>
      </dgm:t>
    </dgm:pt>
    <dgm:pt modelId="{12B5A9D7-042E-445D-A6D6-259441061C5E}" type="pres">
      <dgm:prSet presAssocID="{6DA32B51-3737-48DB-8F0D-97779126DC7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EDBF995-9799-42BC-8DA1-774ACEB9CC4A}" type="pres">
      <dgm:prSet presAssocID="{C0384F7E-DA58-4203-98D3-522342EC5085}" presName="hierRoot1" presStyleCnt="0"/>
      <dgm:spPr/>
    </dgm:pt>
    <dgm:pt modelId="{7CCB7CAE-DAB8-4DFA-9038-FFF3CCBBF75B}" type="pres">
      <dgm:prSet presAssocID="{C0384F7E-DA58-4203-98D3-522342EC5085}" presName="composite" presStyleCnt="0"/>
      <dgm:spPr/>
    </dgm:pt>
    <dgm:pt modelId="{77AF1D7F-1BDE-434F-A912-B45215F476EB}" type="pres">
      <dgm:prSet presAssocID="{C0384F7E-DA58-4203-98D3-522342EC5085}" presName="background" presStyleLbl="node0" presStyleIdx="0" presStyleCnt="1"/>
      <dgm:spPr/>
    </dgm:pt>
    <dgm:pt modelId="{8E27D4B7-08AF-408D-AC9F-9E246275E2F0}" type="pres">
      <dgm:prSet presAssocID="{C0384F7E-DA58-4203-98D3-522342EC5085}" presName="text" presStyleLbl="fgAcc0" presStyleIdx="0" presStyleCnt="1" custScaleX="427864" custScaleY="303852" custLinFactY="-71710" custLinFactNeighborX="3111" custLinFactNeighborY="-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A3BD390-1D29-458E-AC3A-5BBE125A364B}" type="pres">
      <dgm:prSet presAssocID="{C0384F7E-DA58-4203-98D3-522342EC5085}" presName="hierChild2" presStyleCnt="0"/>
      <dgm:spPr/>
    </dgm:pt>
    <dgm:pt modelId="{5D80ABA5-2224-4D4A-9C78-B25DFB3E3301}" type="pres">
      <dgm:prSet presAssocID="{F0BB022F-112C-4EAE-91F3-07731F40D473}" presName="Name10" presStyleLbl="parChTrans1D2" presStyleIdx="0" presStyleCnt="7" custSzY="216295"/>
      <dgm:spPr/>
      <dgm:t>
        <a:bodyPr/>
        <a:lstStyle/>
        <a:p>
          <a:endParaRPr lang="zh-CN" altLang="en-US"/>
        </a:p>
      </dgm:t>
    </dgm:pt>
    <dgm:pt modelId="{54477EAB-0038-4F38-8580-985691F5777E}" type="pres">
      <dgm:prSet presAssocID="{4C8DBBB7-0E66-47A5-B1C8-867F732D1FDD}" presName="hierRoot2" presStyleCnt="0"/>
      <dgm:spPr/>
    </dgm:pt>
    <dgm:pt modelId="{5D443AF3-7EF6-4F7B-88D5-63C962B3F664}" type="pres">
      <dgm:prSet presAssocID="{4C8DBBB7-0E66-47A5-B1C8-867F732D1FDD}" presName="composite2" presStyleCnt="0"/>
      <dgm:spPr/>
    </dgm:pt>
    <dgm:pt modelId="{F17F7815-6EFE-40BB-927A-9BEA636F1C2F}" type="pres">
      <dgm:prSet presAssocID="{4C8DBBB7-0E66-47A5-B1C8-867F732D1FDD}" presName="background2" presStyleLbl="node2" presStyleIdx="0" presStyleCnt="7"/>
      <dgm:spPr/>
    </dgm:pt>
    <dgm:pt modelId="{6F647565-80B8-448E-B3B2-447FDC994ECB}" type="pres">
      <dgm:prSet presAssocID="{4C8DBBB7-0E66-47A5-B1C8-867F732D1FDD}" presName="text2" presStyleLbl="fgAcc2" presStyleIdx="0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AE51039-A616-40DF-8763-CEC40B38ABAB}" type="pres">
      <dgm:prSet presAssocID="{4C8DBBB7-0E66-47A5-B1C8-867F732D1FDD}" presName="hierChild3" presStyleCnt="0"/>
      <dgm:spPr/>
    </dgm:pt>
    <dgm:pt modelId="{5045BAC2-44DF-4376-AC95-D55496BE66A4}" type="pres">
      <dgm:prSet presAssocID="{71D15C1E-5C5D-4789-AC51-A7351951E615}" presName="Name17" presStyleLbl="parChTrans1D3" presStyleIdx="0" presStyleCnt="7" custSzY="216295"/>
      <dgm:spPr/>
      <dgm:t>
        <a:bodyPr/>
        <a:lstStyle/>
        <a:p>
          <a:endParaRPr lang="zh-CN" altLang="en-US"/>
        </a:p>
      </dgm:t>
    </dgm:pt>
    <dgm:pt modelId="{351E0335-3D9B-45B3-8101-C07BED8865D8}" type="pres">
      <dgm:prSet presAssocID="{802B22AA-F0E0-4096-909E-5CC73EF1266E}" presName="hierRoot3" presStyleCnt="0"/>
      <dgm:spPr/>
    </dgm:pt>
    <dgm:pt modelId="{D3B62597-C4B1-4065-8071-AE6B076C5C35}" type="pres">
      <dgm:prSet presAssocID="{802B22AA-F0E0-4096-909E-5CC73EF1266E}" presName="composite3" presStyleCnt="0"/>
      <dgm:spPr/>
    </dgm:pt>
    <dgm:pt modelId="{B561C761-8CBA-4FEC-888A-F1408CB08BD9}" type="pres">
      <dgm:prSet presAssocID="{802B22AA-F0E0-4096-909E-5CC73EF1266E}" presName="background3" presStyleLbl="node3" presStyleIdx="0" presStyleCnt="7"/>
      <dgm:spPr/>
    </dgm:pt>
    <dgm:pt modelId="{6EAC2354-C646-43F7-9512-7B95C6E60D9E}" type="pres">
      <dgm:prSet presAssocID="{802B22AA-F0E0-4096-909E-5CC73EF1266E}" presName="text3" presStyleLbl="fgAcc3" presStyleIdx="0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E0D778B-E98A-480C-85F5-26FAD04E7BAC}" type="pres">
      <dgm:prSet presAssocID="{802B22AA-F0E0-4096-909E-5CC73EF1266E}" presName="hierChild4" presStyleCnt="0"/>
      <dgm:spPr/>
    </dgm:pt>
    <dgm:pt modelId="{7CD566AA-7B28-4A4C-A354-8ACB0E0044D9}" type="pres">
      <dgm:prSet presAssocID="{2E80FC45-EC7D-4D76-93B7-E843DDA3FADF}" presName="Name10" presStyleLbl="parChTrans1D2" presStyleIdx="1" presStyleCnt="7" custSzX="2295692" custSzY="216295"/>
      <dgm:spPr/>
      <dgm:t>
        <a:bodyPr/>
        <a:lstStyle/>
        <a:p>
          <a:endParaRPr lang="zh-CN" altLang="en-US"/>
        </a:p>
      </dgm:t>
    </dgm:pt>
    <dgm:pt modelId="{2FD5EB48-6133-407E-A6F4-08A877BF0D7C}" type="pres">
      <dgm:prSet presAssocID="{D06D3DF9-B0F8-49C2-BC64-DBFB5DB9CEEB}" presName="hierRoot2" presStyleCnt="0"/>
      <dgm:spPr/>
    </dgm:pt>
    <dgm:pt modelId="{079A0E25-ED20-426B-BF1C-EA456BE7B3E9}" type="pres">
      <dgm:prSet presAssocID="{D06D3DF9-B0F8-49C2-BC64-DBFB5DB9CEEB}" presName="composite2" presStyleCnt="0"/>
      <dgm:spPr/>
    </dgm:pt>
    <dgm:pt modelId="{D08EBF0C-4670-4C72-8482-99FAA81BD6FC}" type="pres">
      <dgm:prSet presAssocID="{D06D3DF9-B0F8-49C2-BC64-DBFB5DB9CEEB}" presName="background2" presStyleLbl="node2" presStyleIdx="1" presStyleCnt="7"/>
      <dgm:spPr/>
    </dgm:pt>
    <dgm:pt modelId="{6EBB6BA1-0EDD-4BA6-A43F-EA70948CDC28}" type="pres">
      <dgm:prSet presAssocID="{D06D3DF9-B0F8-49C2-BC64-DBFB5DB9CEEB}" presName="text2" presStyleLbl="fgAcc2" presStyleIdx="1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5F435C0-CC69-4093-8917-0913CD147B91}" type="pres">
      <dgm:prSet presAssocID="{D06D3DF9-B0F8-49C2-BC64-DBFB5DB9CEEB}" presName="hierChild3" presStyleCnt="0"/>
      <dgm:spPr/>
    </dgm:pt>
    <dgm:pt modelId="{C67FB7B9-3192-4535-BC8C-9DD0301A07F3}" type="pres">
      <dgm:prSet presAssocID="{E244FA26-8167-43A7-9C18-2F02BFDA95B3}" presName="Name17" presStyleLbl="parChTrans1D3" presStyleIdx="1" presStyleCnt="7" custSzY="216295"/>
      <dgm:spPr/>
      <dgm:t>
        <a:bodyPr/>
        <a:lstStyle/>
        <a:p>
          <a:endParaRPr lang="zh-CN" altLang="en-US"/>
        </a:p>
      </dgm:t>
    </dgm:pt>
    <dgm:pt modelId="{934EEB83-F425-4CB3-AF1D-6A48475394B4}" type="pres">
      <dgm:prSet presAssocID="{EB976586-3F8E-4BD0-A21C-C181C8F15C32}" presName="hierRoot3" presStyleCnt="0"/>
      <dgm:spPr/>
    </dgm:pt>
    <dgm:pt modelId="{4EBC625A-0E89-410E-9614-00C57C66EB90}" type="pres">
      <dgm:prSet presAssocID="{EB976586-3F8E-4BD0-A21C-C181C8F15C32}" presName="composite3" presStyleCnt="0"/>
      <dgm:spPr/>
    </dgm:pt>
    <dgm:pt modelId="{C4C55909-C1F3-4D56-A3F0-4A26369579DB}" type="pres">
      <dgm:prSet presAssocID="{EB976586-3F8E-4BD0-A21C-C181C8F15C32}" presName="background3" presStyleLbl="node3" presStyleIdx="1" presStyleCnt="7"/>
      <dgm:spPr/>
    </dgm:pt>
    <dgm:pt modelId="{169A936B-26B7-4E2B-B284-354847DF750A}" type="pres">
      <dgm:prSet presAssocID="{EB976586-3F8E-4BD0-A21C-C181C8F15C32}" presName="text3" presStyleLbl="fgAcc3" presStyleIdx="1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5D4B47D-5EC7-4402-970B-CFE2661E1B21}" type="pres">
      <dgm:prSet presAssocID="{EB976586-3F8E-4BD0-A21C-C181C8F15C32}" presName="hierChild4" presStyleCnt="0"/>
      <dgm:spPr/>
    </dgm:pt>
    <dgm:pt modelId="{BC61BA17-AA8F-4712-AE0C-70303DBAF097}" type="pres">
      <dgm:prSet presAssocID="{5E1FFA65-A9A9-4706-B89B-37FB36DF61B4}" presName="Name10" presStyleLbl="parChTrans1D2" presStyleIdx="2" presStyleCnt="7" custSzX="1147846" custSzY="216295"/>
      <dgm:spPr/>
      <dgm:t>
        <a:bodyPr/>
        <a:lstStyle/>
        <a:p>
          <a:endParaRPr lang="zh-CN" altLang="en-US"/>
        </a:p>
      </dgm:t>
    </dgm:pt>
    <dgm:pt modelId="{416F40EE-AC42-4061-AA0B-63789DF54D9D}" type="pres">
      <dgm:prSet presAssocID="{AD884F07-C3A6-4AB4-8238-33E79166FAA9}" presName="hierRoot2" presStyleCnt="0"/>
      <dgm:spPr/>
    </dgm:pt>
    <dgm:pt modelId="{5FE0943F-29C9-4B35-9CC7-C0D36025F98D}" type="pres">
      <dgm:prSet presAssocID="{AD884F07-C3A6-4AB4-8238-33E79166FAA9}" presName="composite2" presStyleCnt="0"/>
      <dgm:spPr/>
    </dgm:pt>
    <dgm:pt modelId="{BC95B027-F439-40E8-BDEE-1207758596E1}" type="pres">
      <dgm:prSet presAssocID="{AD884F07-C3A6-4AB4-8238-33E79166FAA9}" presName="background2" presStyleLbl="node2" presStyleIdx="2" presStyleCnt="7"/>
      <dgm:spPr/>
    </dgm:pt>
    <dgm:pt modelId="{1232A757-7F31-497E-AA4C-DDB49DDA646C}" type="pres">
      <dgm:prSet presAssocID="{AD884F07-C3A6-4AB4-8238-33E79166FAA9}" presName="text2" presStyleLbl="fgAcc2" presStyleIdx="2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E1260E-CF73-48B7-89CA-50E53CBB6F7C}" type="pres">
      <dgm:prSet presAssocID="{AD884F07-C3A6-4AB4-8238-33E79166FAA9}" presName="hierChild3" presStyleCnt="0"/>
      <dgm:spPr/>
    </dgm:pt>
    <dgm:pt modelId="{80422B2D-024F-4E7A-A540-55392E247481}" type="pres">
      <dgm:prSet presAssocID="{5956D5A2-4450-476A-BD1F-6385794D6A4D}" presName="Name17" presStyleLbl="parChTrans1D3" presStyleIdx="2" presStyleCnt="7" custSzY="216295"/>
      <dgm:spPr/>
      <dgm:t>
        <a:bodyPr/>
        <a:lstStyle/>
        <a:p>
          <a:endParaRPr lang="zh-CN" altLang="en-US"/>
        </a:p>
      </dgm:t>
    </dgm:pt>
    <dgm:pt modelId="{04B7F70D-D643-4C48-9F99-D3AC28C2D1DA}" type="pres">
      <dgm:prSet presAssocID="{D3EEB18A-8661-4B90-AB3B-E9DB5FD42D5A}" presName="hierRoot3" presStyleCnt="0"/>
      <dgm:spPr/>
    </dgm:pt>
    <dgm:pt modelId="{3BBA8EDA-CD80-44CF-A40D-8375637D599B}" type="pres">
      <dgm:prSet presAssocID="{D3EEB18A-8661-4B90-AB3B-E9DB5FD42D5A}" presName="composite3" presStyleCnt="0"/>
      <dgm:spPr/>
    </dgm:pt>
    <dgm:pt modelId="{8CEA8C1E-2F87-4C94-85E8-5144B153786D}" type="pres">
      <dgm:prSet presAssocID="{D3EEB18A-8661-4B90-AB3B-E9DB5FD42D5A}" presName="background3" presStyleLbl="node3" presStyleIdx="2" presStyleCnt="7"/>
      <dgm:spPr/>
    </dgm:pt>
    <dgm:pt modelId="{7F3A6310-23CC-4B08-9C17-E3C196422BDD}" type="pres">
      <dgm:prSet presAssocID="{D3EEB18A-8661-4B90-AB3B-E9DB5FD42D5A}" presName="text3" presStyleLbl="fgAcc3" presStyleIdx="2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5E144B-1172-4007-8E77-8EB343C36CA5}" type="pres">
      <dgm:prSet presAssocID="{D3EEB18A-8661-4B90-AB3B-E9DB5FD42D5A}" presName="hierChild4" presStyleCnt="0"/>
      <dgm:spPr/>
    </dgm:pt>
    <dgm:pt modelId="{63ED0B96-C6CA-45F0-A8B1-E07A78BB19CE}" type="pres">
      <dgm:prSet presAssocID="{D0799F53-A445-4A66-9D7E-B71A8D764751}" presName="Name10" presStyleLbl="parChTrans1D2" presStyleIdx="3" presStyleCnt="7" custSzX="119168" custSzY="216295"/>
      <dgm:spPr/>
      <dgm:t>
        <a:bodyPr/>
        <a:lstStyle/>
        <a:p>
          <a:endParaRPr lang="zh-CN" altLang="en-US"/>
        </a:p>
      </dgm:t>
    </dgm:pt>
    <dgm:pt modelId="{7A1D6FB4-8B3C-465A-A9FD-202229D36ED0}" type="pres">
      <dgm:prSet presAssocID="{01DAD348-0562-4360-9498-88AAC0DCFDD3}" presName="hierRoot2" presStyleCnt="0"/>
      <dgm:spPr/>
    </dgm:pt>
    <dgm:pt modelId="{5AC2A960-6DE3-44B6-B9FA-ABB7CDC431B5}" type="pres">
      <dgm:prSet presAssocID="{01DAD348-0562-4360-9498-88AAC0DCFDD3}" presName="composite2" presStyleCnt="0"/>
      <dgm:spPr/>
    </dgm:pt>
    <dgm:pt modelId="{0381254C-C511-40DA-91FE-34865A66AF4E}" type="pres">
      <dgm:prSet presAssocID="{01DAD348-0562-4360-9498-88AAC0DCFDD3}" presName="background2" presStyleLbl="node2" presStyleIdx="3" presStyleCnt="7"/>
      <dgm:spPr/>
    </dgm:pt>
    <dgm:pt modelId="{67841765-1049-429A-B95F-8A0BDF0D81E2}" type="pres">
      <dgm:prSet presAssocID="{01DAD348-0562-4360-9498-88AAC0DCFDD3}" presName="text2" presStyleLbl="fgAcc2" presStyleIdx="3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D2C75C3-DD66-41C7-8A9E-5E89721397A8}" type="pres">
      <dgm:prSet presAssocID="{01DAD348-0562-4360-9498-88AAC0DCFDD3}" presName="hierChild3" presStyleCnt="0"/>
      <dgm:spPr/>
    </dgm:pt>
    <dgm:pt modelId="{9736C34C-D603-4A9A-806D-893A5D2530B2}" type="pres">
      <dgm:prSet presAssocID="{A960369D-60DD-4813-BA72-621821E8E314}" presName="Name17" presStyleLbl="parChTrans1D3" presStyleIdx="3" presStyleCnt="7" custSzY="216295"/>
      <dgm:spPr/>
      <dgm:t>
        <a:bodyPr/>
        <a:lstStyle/>
        <a:p>
          <a:endParaRPr lang="zh-CN" altLang="en-US"/>
        </a:p>
      </dgm:t>
    </dgm:pt>
    <dgm:pt modelId="{19BCE5E9-90DC-455F-8743-4988E2297E40}" type="pres">
      <dgm:prSet presAssocID="{1221F3CE-23D4-49B1-A1DF-2A5CCA60D33D}" presName="hierRoot3" presStyleCnt="0"/>
      <dgm:spPr/>
    </dgm:pt>
    <dgm:pt modelId="{B9E341A0-AB42-4DFD-99A8-964FAC44E95A}" type="pres">
      <dgm:prSet presAssocID="{1221F3CE-23D4-49B1-A1DF-2A5CCA60D33D}" presName="composite3" presStyleCnt="0"/>
      <dgm:spPr/>
    </dgm:pt>
    <dgm:pt modelId="{2F9DD45E-683A-4CEB-A892-FFC4E83AC785}" type="pres">
      <dgm:prSet presAssocID="{1221F3CE-23D4-49B1-A1DF-2A5CCA60D33D}" presName="background3" presStyleLbl="node3" presStyleIdx="3" presStyleCnt="7"/>
      <dgm:spPr/>
    </dgm:pt>
    <dgm:pt modelId="{1B5C214A-2A76-40FE-BC5F-D85834C0A835}" type="pres">
      <dgm:prSet presAssocID="{1221F3CE-23D4-49B1-A1DF-2A5CCA60D33D}" presName="text3" presStyleLbl="fgAcc3" presStyleIdx="3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84CA927-4533-4049-A30D-504066CC74BC}" type="pres">
      <dgm:prSet presAssocID="{1221F3CE-23D4-49B1-A1DF-2A5CCA60D33D}" presName="hierChild4" presStyleCnt="0"/>
      <dgm:spPr/>
    </dgm:pt>
    <dgm:pt modelId="{A4D5C7F0-E72A-4517-B7E8-68F5E2CB1173}" type="pres">
      <dgm:prSet presAssocID="{6A50FE69-3FDB-4CD3-B40E-E01766B7D3E3}" presName="Name10" presStyleLbl="parChTrans1D2" presStyleIdx="4" presStyleCnt="7" custSzY="216295"/>
      <dgm:spPr/>
      <dgm:t>
        <a:bodyPr/>
        <a:lstStyle/>
        <a:p>
          <a:endParaRPr lang="zh-CN" altLang="en-US"/>
        </a:p>
      </dgm:t>
    </dgm:pt>
    <dgm:pt modelId="{A55FDC40-B222-4E6F-8CDE-42F0C639A007}" type="pres">
      <dgm:prSet presAssocID="{226CBD0B-9909-4516-829F-3EE757B54C98}" presName="hierRoot2" presStyleCnt="0"/>
      <dgm:spPr/>
    </dgm:pt>
    <dgm:pt modelId="{0A387880-72F7-45D2-9355-DF9E4E6F87E6}" type="pres">
      <dgm:prSet presAssocID="{226CBD0B-9909-4516-829F-3EE757B54C98}" presName="composite2" presStyleCnt="0"/>
      <dgm:spPr/>
    </dgm:pt>
    <dgm:pt modelId="{A7D7228C-3D90-4ECB-B511-9A254D16E214}" type="pres">
      <dgm:prSet presAssocID="{226CBD0B-9909-4516-829F-3EE757B54C98}" presName="background2" presStyleLbl="node2" presStyleIdx="4" presStyleCnt="7"/>
      <dgm:spPr/>
    </dgm:pt>
    <dgm:pt modelId="{F71EB236-FC29-462E-8050-B1DF146A8BD2}" type="pres">
      <dgm:prSet presAssocID="{226CBD0B-9909-4516-829F-3EE757B54C98}" presName="text2" presStyleLbl="fgAcc2" presStyleIdx="4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51053F4-EDD7-4F51-908B-D749E3E0C6EB}" type="pres">
      <dgm:prSet presAssocID="{226CBD0B-9909-4516-829F-3EE757B54C98}" presName="hierChild3" presStyleCnt="0"/>
      <dgm:spPr/>
    </dgm:pt>
    <dgm:pt modelId="{79D2DD94-324B-490A-94C0-5D072856F9AA}" type="pres">
      <dgm:prSet presAssocID="{C5603FE8-51C5-4AE5-9E0C-B11CF41312FA}" presName="Name17" presStyleLbl="parChTrans1D3" presStyleIdx="4" presStyleCnt="7" custSzY="216295"/>
      <dgm:spPr/>
      <dgm:t>
        <a:bodyPr/>
        <a:lstStyle/>
        <a:p>
          <a:endParaRPr lang="zh-CN" altLang="en-US"/>
        </a:p>
      </dgm:t>
    </dgm:pt>
    <dgm:pt modelId="{B7202D2F-C57C-4314-834B-4C2400533963}" type="pres">
      <dgm:prSet presAssocID="{EFDB5AE4-651C-4DEA-B2A4-D515B41723B5}" presName="hierRoot3" presStyleCnt="0"/>
      <dgm:spPr/>
    </dgm:pt>
    <dgm:pt modelId="{221B6B7F-5088-4E98-9241-91A6C3BFDC1E}" type="pres">
      <dgm:prSet presAssocID="{EFDB5AE4-651C-4DEA-B2A4-D515B41723B5}" presName="composite3" presStyleCnt="0"/>
      <dgm:spPr/>
    </dgm:pt>
    <dgm:pt modelId="{6D78C6FB-572E-4F03-BE87-278E03B045B3}" type="pres">
      <dgm:prSet presAssocID="{EFDB5AE4-651C-4DEA-B2A4-D515B41723B5}" presName="background3" presStyleLbl="node3" presStyleIdx="4" presStyleCnt="7"/>
      <dgm:spPr/>
    </dgm:pt>
    <dgm:pt modelId="{4C94BD13-0646-477B-962B-6B29E8D0D837}" type="pres">
      <dgm:prSet presAssocID="{EFDB5AE4-651C-4DEA-B2A4-D515B41723B5}" presName="text3" presStyleLbl="fgAcc3" presStyleIdx="4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4BD1732-4149-413B-ADE8-99F61A8F7547}" type="pres">
      <dgm:prSet presAssocID="{EFDB5AE4-651C-4DEA-B2A4-D515B41723B5}" presName="hierChild4" presStyleCnt="0"/>
      <dgm:spPr/>
    </dgm:pt>
    <dgm:pt modelId="{06AD9B2C-C5D8-4BF2-A897-937F7EEF6ADE}" type="pres">
      <dgm:prSet presAssocID="{C91F1C25-24A2-4D47-ABCE-08E718BB26AD}" presName="Name10" presStyleLbl="parChTrans1D2" presStyleIdx="5" presStyleCnt="7" custSzY="216295"/>
      <dgm:spPr/>
      <dgm:t>
        <a:bodyPr/>
        <a:lstStyle/>
        <a:p>
          <a:endParaRPr lang="zh-CN" altLang="en-US"/>
        </a:p>
      </dgm:t>
    </dgm:pt>
    <dgm:pt modelId="{70DE2F1A-8936-42C7-BAC7-AD8F5561A728}" type="pres">
      <dgm:prSet presAssocID="{09D6F3A8-FA72-4E20-9E88-EAB2B141350F}" presName="hierRoot2" presStyleCnt="0"/>
      <dgm:spPr/>
    </dgm:pt>
    <dgm:pt modelId="{1BF2B06E-0C83-4568-8DB2-D93C72E92C7A}" type="pres">
      <dgm:prSet presAssocID="{09D6F3A8-FA72-4E20-9E88-EAB2B141350F}" presName="composite2" presStyleCnt="0"/>
      <dgm:spPr/>
    </dgm:pt>
    <dgm:pt modelId="{E7F14684-12B4-4E94-9C6D-81B4CB125718}" type="pres">
      <dgm:prSet presAssocID="{09D6F3A8-FA72-4E20-9E88-EAB2B141350F}" presName="background2" presStyleLbl="node2" presStyleIdx="5" presStyleCnt="7"/>
      <dgm:spPr/>
    </dgm:pt>
    <dgm:pt modelId="{06F576C7-CD95-4DF1-A881-7FB6E26D0F0F}" type="pres">
      <dgm:prSet presAssocID="{09D6F3A8-FA72-4E20-9E88-EAB2B141350F}" presName="text2" presStyleLbl="fgAcc2" presStyleIdx="5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A40DEB9-8BD7-4B86-90A2-0169FA18EC7A}" type="pres">
      <dgm:prSet presAssocID="{09D6F3A8-FA72-4E20-9E88-EAB2B141350F}" presName="hierChild3" presStyleCnt="0"/>
      <dgm:spPr/>
    </dgm:pt>
    <dgm:pt modelId="{F2593474-77C1-4BFB-9283-683B00392D2B}" type="pres">
      <dgm:prSet presAssocID="{AE33348D-EA42-4579-83C4-CDBAD50538AF}" presName="Name17" presStyleLbl="parChTrans1D3" presStyleIdx="5" presStyleCnt="7" custSzY="216295"/>
      <dgm:spPr/>
      <dgm:t>
        <a:bodyPr/>
        <a:lstStyle/>
        <a:p>
          <a:endParaRPr lang="zh-CN" altLang="en-US"/>
        </a:p>
      </dgm:t>
    </dgm:pt>
    <dgm:pt modelId="{490D409F-5E66-4ABB-A630-78A0EC272127}" type="pres">
      <dgm:prSet presAssocID="{AAADC5CC-D0B0-404A-8923-6C8FF752029A}" presName="hierRoot3" presStyleCnt="0"/>
      <dgm:spPr/>
    </dgm:pt>
    <dgm:pt modelId="{F6DB9A2B-ABD5-4547-810E-D98E41738289}" type="pres">
      <dgm:prSet presAssocID="{AAADC5CC-D0B0-404A-8923-6C8FF752029A}" presName="composite3" presStyleCnt="0"/>
      <dgm:spPr/>
    </dgm:pt>
    <dgm:pt modelId="{ADFEB41D-2D41-4C6E-A9D2-E9408F492A27}" type="pres">
      <dgm:prSet presAssocID="{AAADC5CC-D0B0-404A-8923-6C8FF752029A}" presName="background3" presStyleLbl="node3" presStyleIdx="5" presStyleCnt="7"/>
      <dgm:spPr/>
    </dgm:pt>
    <dgm:pt modelId="{BA1AED98-49EF-4C1A-97E0-55AAC58335EA}" type="pres">
      <dgm:prSet presAssocID="{AAADC5CC-D0B0-404A-8923-6C8FF752029A}" presName="text3" presStyleLbl="fgAcc3" presStyleIdx="5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A1987C0-B7E3-4455-9AE2-21139EB679B2}" type="pres">
      <dgm:prSet presAssocID="{AAADC5CC-D0B0-404A-8923-6C8FF752029A}" presName="hierChild4" presStyleCnt="0"/>
      <dgm:spPr/>
    </dgm:pt>
    <dgm:pt modelId="{F50C668C-5D1B-4279-ABAE-B3D4EB515436}" type="pres">
      <dgm:prSet presAssocID="{F6B708FD-6DEB-4831-AC08-06E5E2F6E765}" presName="Name10" presStyleLbl="parChTrans1D2" presStyleIdx="6" presStyleCnt="7" custSzY="216295"/>
      <dgm:spPr/>
      <dgm:t>
        <a:bodyPr/>
        <a:lstStyle/>
        <a:p>
          <a:endParaRPr lang="zh-CN" altLang="en-US"/>
        </a:p>
      </dgm:t>
    </dgm:pt>
    <dgm:pt modelId="{F5EFFE78-84BE-4297-A331-A420CF7D26DE}" type="pres">
      <dgm:prSet presAssocID="{0B5D706D-E676-46B1-AEA2-773643617EBF}" presName="hierRoot2" presStyleCnt="0"/>
      <dgm:spPr/>
    </dgm:pt>
    <dgm:pt modelId="{3A6CF928-CF73-44AF-9600-6B8C3A67B0BD}" type="pres">
      <dgm:prSet presAssocID="{0B5D706D-E676-46B1-AEA2-773643617EBF}" presName="composite2" presStyleCnt="0"/>
      <dgm:spPr/>
    </dgm:pt>
    <dgm:pt modelId="{923D90E0-FEFF-4B10-8759-6BCCF8B83EE8}" type="pres">
      <dgm:prSet presAssocID="{0B5D706D-E676-46B1-AEA2-773643617EBF}" presName="background2" presStyleLbl="node2" presStyleIdx="6" presStyleCnt="7"/>
      <dgm:spPr/>
    </dgm:pt>
    <dgm:pt modelId="{9E236E0A-5043-4A02-AA89-6DC280B8A2B9}" type="pres">
      <dgm:prSet presAssocID="{0B5D706D-E676-46B1-AEA2-773643617EBF}" presName="text2" presStyleLbl="fgAcc2" presStyleIdx="6" presStyleCnt="7" custScaleX="130324" custScaleY="30385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689E54-9FC5-444B-A67A-A3DF82B31D60}" type="pres">
      <dgm:prSet presAssocID="{0B5D706D-E676-46B1-AEA2-773643617EBF}" presName="hierChild3" presStyleCnt="0"/>
      <dgm:spPr/>
    </dgm:pt>
    <dgm:pt modelId="{B10D600A-2C68-43CE-A351-C2F377F55335}" type="pres">
      <dgm:prSet presAssocID="{B1A466BA-3942-40BF-AF82-F1C2DE66C864}" presName="Name17" presStyleLbl="parChTrans1D3" presStyleIdx="6" presStyleCnt="7" custSzY="216295"/>
      <dgm:spPr/>
      <dgm:t>
        <a:bodyPr/>
        <a:lstStyle/>
        <a:p>
          <a:endParaRPr lang="zh-CN" altLang="en-US"/>
        </a:p>
      </dgm:t>
    </dgm:pt>
    <dgm:pt modelId="{034D1C50-5A85-4781-874D-B6A02B261617}" type="pres">
      <dgm:prSet presAssocID="{D2E6432A-027C-4044-B7EF-38034FC712C1}" presName="hierRoot3" presStyleCnt="0"/>
      <dgm:spPr/>
    </dgm:pt>
    <dgm:pt modelId="{824166FC-E9A1-4F24-A92F-04D59C4F2E43}" type="pres">
      <dgm:prSet presAssocID="{D2E6432A-027C-4044-B7EF-38034FC712C1}" presName="composite3" presStyleCnt="0"/>
      <dgm:spPr/>
    </dgm:pt>
    <dgm:pt modelId="{74BB047B-F0EE-4EEE-8C7A-2335F9CCB8E0}" type="pres">
      <dgm:prSet presAssocID="{D2E6432A-027C-4044-B7EF-38034FC712C1}" presName="background3" presStyleLbl="node3" presStyleIdx="6" presStyleCnt="7"/>
      <dgm:spPr/>
    </dgm:pt>
    <dgm:pt modelId="{6C91028B-70F4-4695-857C-04CE23DB0C98}" type="pres">
      <dgm:prSet presAssocID="{D2E6432A-027C-4044-B7EF-38034FC712C1}" presName="text3" presStyleLbl="fgAcc3" presStyleIdx="6" presStyleCnt="7" custScaleX="130780" custScaleY="2242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7B1F8C9-1D97-458D-BCA8-926628E8C8F1}" type="pres">
      <dgm:prSet presAssocID="{D2E6432A-027C-4044-B7EF-38034FC712C1}" presName="hierChild4" presStyleCnt="0"/>
      <dgm:spPr/>
    </dgm:pt>
  </dgm:ptLst>
  <dgm:cxnLst>
    <dgm:cxn modelId="{0E2FAF23-BE49-4FD8-9A8C-28A2E62D7BC5}" type="presOf" srcId="{D06D3DF9-B0F8-49C2-BC64-DBFB5DB9CEEB}" destId="{6EBB6BA1-0EDD-4BA6-A43F-EA70948CDC28}" srcOrd="0" destOrd="0" presId="urn:microsoft.com/office/officeart/2005/8/layout/hierarchy1"/>
    <dgm:cxn modelId="{10EA2593-E1E7-49C5-9BB7-9279362AD516}" type="presOf" srcId="{AD884F07-C3A6-4AB4-8238-33E79166FAA9}" destId="{1232A757-7F31-497E-AA4C-DDB49DDA646C}" srcOrd="0" destOrd="0" presId="urn:microsoft.com/office/officeart/2005/8/layout/hierarchy1"/>
    <dgm:cxn modelId="{882FCC45-A2BE-4951-8AEB-085CEFEB67CD}" type="presOf" srcId="{D2E6432A-027C-4044-B7EF-38034FC712C1}" destId="{6C91028B-70F4-4695-857C-04CE23DB0C98}" srcOrd="0" destOrd="0" presId="urn:microsoft.com/office/officeart/2005/8/layout/hierarchy1"/>
    <dgm:cxn modelId="{561B50E0-59EE-4C01-9D7E-262C4319D755}" type="presOf" srcId="{D3EEB18A-8661-4B90-AB3B-E9DB5FD42D5A}" destId="{7F3A6310-23CC-4B08-9C17-E3C196422BDD}" srcOrd="0" destOrd="0" presId="urn:microsoft.com/office/officeart/2005/8/layout/hierarchy1"/>
    <dgm:cxn modelId="{196463AD-1A59-44A8-AF6A-C3CD05202DB4}" srcId="{09D6F3A8-FA72-4E20-9E88-EAB2B141350F}" destId="{AAADC5CC-D0B0-404A-8923-6C8FF752029A}" srcOrd="0" destOrd="0" parTransId="{AE33348D-EA42-4579-83C4-CDBAD50538AF}" sibTransId="{CB108347-33B6-4AB0-90BA-B9355CC53FD3}"/>
    <dgm:cxn modelId="{12724265-C0FE-4700-A48E-6B37C19B67C7}" srcId="{C0384F7E-DA58-4203-98D3-522342EC5085}" destId="{4C8DBBB7-0E66-47A5-B1C8-867F732D1FDD}" srcOrd="0" destOrd="0" parTransId="{F0BB022F-112C-4EAE-91F3-07731F40D473}" sibTransId="{228FD309-2218-4147-BD1F-50BAA5296A77}"/>
    <dgm:cxn modelId="{DCCE6488-F321-4802-B11C-D213684830C3}" type="presOf" srcId="{C91F1C25-24A2-4D47-ABCE-08E718BB26AD}" destId="{06AD9B2C-C5D8-4BF2-A897-937F7EEF6ADE}" srcOrd="0" destOrd="0" presId="urn:microsoft.com/office/officeart/2005/8/layout/hierarchy1"/>
    <dgm:cxn modelId="{D47EDB3B-9514-4600-B0F2-0338D6239AFD}" type="presOf" srcId="{AAADC5CC-D0B0-404A-8923-6C8FF752029A}" destId="{BA1AED98-49EF-4C1A-97E0-55AAC58335EA}" srcOrd="0" destOrd="0" presId="urn:microsoft.com/office/officeart/2005/8/layout/hierarchy1"/>
    <dgm:cxn modelId="{E3473C7D-EA69-4F7E-B21A-DE0D593EED1B}" type="presOf" srcId="{B1A466BA-3942-40BF-AF82-F1C2DE66C864}" destId="{B10D600A-2C68-43CE-A351-C2F377F55335}" srcOrd="0" destOrd="0" presId="urn:microsoft.com/office/officeart/2005/8/layout/hierarchy1"/>
    <dgm:cxn modelId="{860E5846-E6BC-4694-9062-F46BCA566E51}" type="presOf" srcId="{F0BB022F-112C-4EAE-91F3-07731F40D473}" destId="{5D80ABA5-2224-4D4A-9C78-B25DFB3E3301}" srcOrd="0" destOrd="0" presId="urn:microsoft.com/office/officeart/2005/8/layout/hierarchy1"/>
    <dgm:cxn modelId="{CBFFC553-B431-4991-9D5F-695B3CE8CD7E}" type="presOf" srcId="{F6B708FD-6DEB-4831-AC08-06E5E2F6E765}" destId="{F50C668C-5D1B-4279-ABAE-B3D4EB515436}" srcOrd="0" destOrd="0" presId="urn:microsoft.com/office/officeart/2005/8/layout/hierarchy1"/>
    <dgm:cxn modelId="{1222D311-5720-4D61-897E-833497A2D967}" type="presOf" srcId="{802B22AA-F0E0-4096-909E-5CC73EF1266E}" destId="{6EAC2354-C646-43F7-9512-7B95C6E60D9E}" srcOrd="0" destOrd="0" presId="urn:microsoft.com/office/officeart/2005/8/layout/hierarchy1"/>
    <dgm:cxn modelId="{D959338C-4A82-4C9D-93AB-668498DBF7AD}" type="presOf" srcId="{EB976586-3F8E-4BD0-A21C-C181C8F15C32}" destId="{169A936B-26B7-4E2B-B284-354847DF750A}" srcOrd="0" destOrd="0" presId="urn:microsoft.com/office/officeart/2005/8/layout/hierarchy1"/>
    <dgm:cxn modelId="{3768FDED-F6AC-41E6-A4DF-EACD32F39793}" type="presOf" srcId="{C5603FE8-51C5-4AE5-9E0C-B11CF41312FA}" destId="{79D2DD94-324B-490A-94C0-5D072856F9AA}" srcOrd="0" destOrd="0" presId="urn:microsoft.com/office/officeart/2005/8/layout/hierarchy1"/>
    <dgm:cxn modelId="{2E5E14C5-B386-4587-BC56-BD38D4CF1CB2}" srcId="{D06D3DF9-B0F8-49C2-BC64-DBFB5DB9CEEB}" destId="{EB976586-3F8E-4BD0-A21C-C181C8F15C32}" srcOrd="0" destOrd="0" parTransId="{E244FA26-8167-43A7-9C18-2F02BFDA95B3}" sibTransId="{C76E6C76-DB77-4CE8-9CD8-1B1AEDB7B7C5}"/>
    <dgm:cxn modelId="{37C01B60-8CDD-40F5-BCF6-17581507A0E0}" type="presOf" srcId="{226CBD0B-9909-4516-829F-3EE757B54C98}" destId="{F71EB236-FC29-462E-8050-B1DF146A8BD2}" srcOrd="0" destOrd="0" presId="urn:microsoft.com/office/officeart/2005/8/layout/hierarchy1"/>
    <dgm:cxn modelId="{B30611F3-F978-45AF-BE99-6016D324B14B}" srcId="{AD884F07-C3A6-4AB4-8238-33E79166FAA9}" destId="{D3EEB18A-8661-4B90-AB3B-E9DB5FD42D5A}" srcOrd="0" destOrd="0" parTransId="{5956D5A2-4450-476A-BD1F-6385794D6A4D}" sibTransId="{E836A537-6139-499D-84A1-3104B0D2C212}"/>
    <dgm:cxn modelId="{599402CC-8641-49FF-9996-D76BDE9895C2}" srcId="{4C8DBBB7-0E66-47A5-B1C8-867F732D1FDD}" destId="{802B22AA-F0E0-4096-909E-5CC73EF1266E}" srcOrd="0" destOrd="0" parTransId="{71D15C1E-5C5D-4789-AC51-A7351951E615}" sibTransId="{02358B9E-2280-47C5-A7E1-8864045C66BC}"/>
    <dgm:cxn modelId="{A37E0726-388C-457E-8458-4B4AB1E6DCC2}" type="presOf" srcId="{71D15C1E-5C5D-4789-AC51-A7351951E615}" destId="{5045BAC2-44DF-4376-AC95-D55496BE66A4}" srcOrd="0" destOrd="0" presId="urn:microsoft.com/office/officeart/2005/8/layout/hierarchy1"/>
    <dgm:cxn modelId="{98CEA5F9-D319-496C-BE82-46CABDE4932A}" type="presOf" srcId="{5E1FFA65-A9A9-4706-B89B-37FB36DF61B4}" destId="{BC61BA17-AA8F-4712-AE0C-70303DBAF097}" srcOrd="0" destOrd="0" presId="urn:microsoft.com/office/officeart/2005/8/layout/hierarchy1"/>
    <dgm:cxn modelId="{72782F6D-1CFB-4D34-ACFD-C893277229C9}" type="presOf" srcId="{1221F3CE-23D4-49B1-A1DF-2A5CCA60D33D}" destId="{1B5C214A-2A76-40FE-BC5F-D85834C0A835}" srcOrd="0" destOrd="0" presId="urn:microsoft.com/office/officeart/2005/8/layout/hierarchy1"/>
    <dgm:cxn modelId="{245A9E3F-A4A0-4B7D-A0DB-5331FF116583}" type="presOf" srcId="{D0799F53-A445-4A66-9D7E-B71A8D764751}" destId="{63ED0B96-C6CA-45F0-A8B1-E07A78BB19CE}" srcOrd="0" destOrd="0" presId="urn:microsoft.com/office/officeart/2005/8/layout/hierarchy1"/>
    <dgm:cxn modelId="{92F8D5A6-7547-4DDE-A551-51B3B449C81F}" type="presOf" srcId="{A960369D-60DD-4813-BA72-621821E8E314}" destId="{9736C34C-D603-4A9A-806D-893A5D2530B2}" srcOrd="0" destOrd="0" presId="urn:microsoft.com/office/officeart/2005/8/layout/hierarchy1"/>
    <dgm:cxn modelId="{55FD2FC4-1DE0-4351-8C45-E7852DFA0111}" type="presOf" srcId="{2E80FC45-EC7D-4D76-93B7-E843DDA3FADF}" destId="{7CD566AA-7B28-4A4C-A354-8ACB0E0044D9}" srcOrd="0" destOrd="0" presId="urn:microsoft.com/office/officeart/2005/8/layout/hierarchy1"/>
    <dgm:cxn modelId="{C2DD32A0-BFF2-47B6-A478-4B532D6571A5}" type="presOf" srcId="{E244FA26-8167-43A7-9C18-2F02BFDA95B3}" destId="{C67FB7B9-3192-4535-BC8C-9DD0301A07F3}" srcOrd="0" destOrd="0" presId="urn:microsoft.com/office/officeart/2005/8/layout/hierarchy1"/>
    <dgm:cxn modelId="{ACDD8626-D7C4-4F77-B0C9-18E32C393F0B}" srcId="{C0384F7E-DA58-4203-98D3-522342EC5085}" destId="{D06D3DF9-B0F8-49C2-BC64-DBFB5DB9CEEB}" srcOrd="1" destOrd="0" parTransId="{2E80FC45-EC7D-4D76-93B7-E843DDA3FADF}" sibTransId="{5E632D58-DD31-4E14-834C-03934D2987AB}"/>
    <dgm:cxn modelId="{7A3D7C89-5765-463C-AEE2-E4A7D19A995D}" type="presOf" srcId="{EFDB5AE4-651C-4DEA-B2A4-D515B41723B5}" destId="{4C94BD13-0646-477B-962B-6B29E8D0D837}" srcOrd="0" destOrd="0" presId="urn:microsoft.com/office/officeart/2005/8/layout/hierarchy1"/>
    <dgm:cxn modelId="{9A83584F-3937-4C7F-8DF4-B92016C06AEF}" srcId="{6DA32B51-3737-48DB-8F0D-97779126DC79}" destId="{C0384F7E-DA58-4203-98D3-522342EC5085}" srcOrd="0" destOrd="0" parTransId="{F907BF19-9196-44C0-8075-93C710BC450F}" sibTransId="{DEFE10DE-908F-4BCE-B2C6-7522F5D6EC2A}"/>
    <dgm:cxn modelId="{A07933A1-2426-4740-B163-73C311FDD6D2}" type="presOf" srcId="{AE33348D-EA42-4579-83C4-CDBAD50538AF}" destId="{F2593474-77C1-4BFB-9283-683B00392D2B}" srcOrd="0" destOrd="0" presId="urn:microsoft.com/office/officeart/2005/8/layout/hierarchy1"/>
    <dgm:cxn modelId="{D99CEBD6-CB44-40E5-9D97-E40E08DCC4EF}" type="presOf" srcId="{01DAD348-0562-4360-9498-88AAC0DCFDD3}" destId="{67841765-1049-429A-B95F-8A0BDF0D81E2}" srcOrd="0" destOrd="0" presId="urn:microsoft.com/office/officeart/2005/8/layout/hierarchy1"/>
    <dgm:cxn modelId="{DA2C29DA-6F69-4D3B-BAF0-E99FA9626511}" srcId="{C0384F7E-DA58-4203-98D3-522342EC5085}" destId="{0B5D706D-E676-46B1-AEA2-773643617EBF}" srcOrd="6" destOrd="0" parTransId="{F6B708FD-6DEB-4831-AC08-06E5E2F6E765}" sibTransId="{EB0340A9-9E4D-42A2-A9B7-7E304ACF158A}"/>
    <dgm:cxn modelId="{1CEEFBA6-9C4B-4F4A-BEF4-AC0028FF2246}" type="presOf" srcId="{4C8DBBB7-0E66-47A5-B1C8-867F732D1FDD}" destId="{6F647565-80B8-448E-B3B2-447FDC994ECB}" srcOrd="0" destOrd="0" presId="urn:microsoft.com/office/officeart/2005/8/layout/hierarchy1"/>
    <dgm:cxn modelId="{BAC21038-A2E6-480A-82CB-13278999C9DB}" srcId="{226CBD0B-9909-4516-829F-3EE757B54C98}" destId="{EFDB5AE4-651C-4DEA-B2A4-D515B41723B5}" srcOrd="0" destOrd="0" parTransId="{C5603FE8-51C5-4AE5-9E0C-B11CF41312FA}" sibTransId="{D18C87C8-89A0-4D21-9641-E869A9FD6DA0}"/>
    <dgm:cxn modelId="{B3EB9E7D-F23E-464B-AFD8-22059DEE1055}" type="presOf" srcId="{5956D5A2-4450-476A-BD1F-6385794D6A4D}" destId="{80422B2D-024F-4E7A-A540-55392E247481}" srcOrd="0" destOrd="0" presId="urn:microsoft.com/office/officeart/2005/8/layout/hierarchy1"/>
    <dgm:cxn modelId="{04DB8BF7-59AB-4732-BF26-5C164A531688}" type="presOf" srcId="{6DA32B51-3737-48DB-8F0D-97779126DC79}" destId="{12B5A9D7-042E-445D-A6D6-259441061C5E}" srcOrd="0" destOrd="0" presId="urn:microsoft.com/office/officeart/2005/8/layout/hierarchy1"/>
    <dgm:cxn modelId="{C58FB17C-4218-489B-AD9A-8332D31C289A}" srcId="{C0384F7E-DA58-4203-98D3-522342EC5085}" destId="{09D6F3A8-FA72-4E20-9E88-EAB2B141350F}" srcOrd="5" destOrd="0" parTransId="{C91F1C25-24A2-4D47-ABCE-08E718BB26AD}" sibTransId="{3093988E-5709-4EE3-94A7-5BE343BC820D}"/>
    <dgm:cxn modelId="{C69E4081-82E0-48C1-B1B8-8B97261F9049}" srcId="{C0384F7E-DA58-4203-98D3-522342EC5085}" destId="{226CBD0B-9909-4516-829F-3EE757B54C98}" srcOrd="4" destOrd="0" parTransId="{6A50FE69-3FDB-4CD3-B40E-E01766B7D3E3}" sibTransId="{594612AA-78A8-4DBC-82C8-6656F96B4FD3}"/>
    <dgm:cxn modelId="{EFCF2D46-E131-41ED-88E5-CA1621959C0A}" srcId="{0B5D706D-E676-46B1-AEA2-773643617EBF}" destId="{D2E6432A-027C-4044-B7EF-38034FC712C1}" srcOrd="0" destOrd="0" parTransId="{B1A466BA-3942-40BF-AF82-F1C2DE66C864}" sibTransId="{216CE3E1-743A-4A06-966C-FB38C2FE88FE}"/>
    <dgm:cxn modelId="{4F2327D8-1769-41F2-A137-08093F851621}" type="presOf" srcId="{C0384F7E-DA58-4203-98D3-522342EC5085}" destId="{8E27D4B7-08AF-408D-AC9F-9E246275E2F0}" srcOrd="0" destOrd="0" presId="urn:microsoft.com/office/officeart/2005/8/layout/hierarchy1"/>
    <dgm:cxn modelId="{DFBAE473-1F62-4409-A53F-A81592B1B002}" type="presOf" srcId="{09D6F3A8-FA72-4E20-9E88-EAB2B141350F}" destId="{06F576C7-CD95-4DF1-A881-7FB6E26D0F0F}" srcOrd="0" destOrd="0" presId="urn:microsoft.com/office/officeart/2005/8/layout/hierarchy1"/>
    <dgm:cxn modelId="{D16EA0E9-AB66-47E4-83BA-E9CECFBC2987}" srcId="{01DAD348-0562-4360-9498-88AAC0DCFDD3}" destId="{1221F3CE-23D4-49B1-A1DF-2A5CCA60D33D}" srcOrd="0" destOrd="0" parTransId="{A960369D-60DD-4813-BA72-621821E8E314}" sibTransId="{D48867B3-5E3B-408F-AF97-51440D091C96}"/>
    <dgm:cxn modelId="{31A0CA22-DDD3-410A-83D9-AEF926A178AD}" srcId="{C0384F7E-DA58-4203-98D3-522342EC5085}" destId="{01DAD348-0562-4360-9498-88AAC0DCFDD3}" srcOrd="3" destOrd="0" parTransId="{D0799F53-A445-4A66-9D7E-B71A8D764751}" sibTransId="{E12738BD-30CE-447D-9165-7E3C67584C99}"/>
    <dgm:cxn modelId="{42EA3520-4F3A-4C65-A3DB-348DB9C0A0D6}" type="presOf" srcId="{6A50FE69-3FDB-4CD3-B40E-E01766B7D3E3}" destId="{A4D5C7F0-E72A-4517-B7E8-68F5E2CB1173}" srcOrd="0" destOrd="0" presId="urn:microsoft.com/office/officeart/2005/8/layout/hierarchy1"/>
    <dgm:cxn modelId="{59E954FF-7445-45FE-966A-AD5D6A96B7B5}" srcId="{C0384F7E-DA58-4203-98D3-522342EC5085}" destId="{AD884F07-C3A6-4AB4-8238-33E79166FAA9}" srcOrd="2" destOrd="0" parTransId="{5E1FFA65-A9A9-4706-B89B-37FB36DF61B4}" sibTransId="{FCE9B8A9-601F-4F41-A217-56C7F52203E2}"/>
    <dgm:cxn modelId="{D9F20678-8624-490C-B555-5AE4FC75BA29}" type="presOf" srcId="{0B5D706D-E676-46B1-AEA2-773643617EBF}" destId="{9E236E0A-5043-4A02-AA89-6DC280B8A2B9}" srcOrd="0" destOrd="0" presId="urn:microsoft.com/office/officeart/2005/8/layout/hierarchy1"/>
    <dgm:cxn modelId="{37C703D4-2E4B-49EB-AA26-3D86176E0D97}" type="presParOf" srcId="{12B5A9D7-042E-445D-A6D6-259441061C5E}" destId="{1EDBF995-9799-42BC-8DA1-774ACEB9CC4A}" srcOrd="0" destOrd="0" presId="urn:microsoft.com/office/officeart/2005/8/layout/hierarchy1"/>
    <dgm:cxn modelId="{89F6EE28-4722-4901-84CC-63188D6BAE1A}" type="presParOf" srcId="{1EDBF995-9799-42BC-8DA1-774ACEB9CC4A}" destId="{7CCB7CAE-DAB8-4DFA-9038-FFF3CCBBF75B}" srcOrd="0" destOrd="0" presId="urn:microsoft.com/office/officeart/2005/8/layout/hierarchy1"/>
    <dgm:cxn modelId="{EECFE025-78BB-4251-8269-0C6CE7D9591A}" type="presParOf" srcId="{7CCB7CAE-DAB8-4DFA-9038-FFF3CCBBF75B}" destId="{77AF1D7F-1BDE-434F-A912-B45215F476EB}" srcOrd="0" destOrd="0" presId="urn:microsoft.com/office/officeart/2005/8/layout/hierarchy1"/>
    <dgm:cxn modelId="{82957794-6BED-4F35-96A2-04B5E7B295D8}" type="presParOf" srcId="{7CCB7CAE-DAB8-4DFA-9038-FFF3CCBBF75B}" destId="{8E27D4B7-08AF-408D-AC9F-9E246275E2F0}" srcOrd="1" destOrd="0" presId="urn:microsoft.com/office/officeart/2005/8/layout/hierarchy1"/>
    <dgm:cxn modelId="{9935219A-CBFD-493E-9522-AD77D555BAB6}" type="presParOf" srcId="{1EDBF995-9799-42BC-8DA1-774ACEB9CC4A}" destId="{4A3BD390-1D29-458E-AC3A-5BBE125A364B}" srcOrd="1" destOrd="0" presId="urn:microsoft.com/office/officeart/2005/8/layout/hierarchy1"/>
    <dgm:cxn modelId="{B648483D-897A-4EEC-B68D-475C69E35614}" type="presParOf" srcId="{4A3BD390-1D29-458E-AC3A-5BBE125A364B}" destId="{5D80ABA5-2224-4D4A-9C78-B25DFB3E3301}" srcOrd="0" destOrd="0" presId="urn:microsoft.com/office/officeart/2005/8/layout/hierarchy1"/>
    <dgm:cxn modelId="{120370CE-947C-47C3-A0F3-0DEB8EDCA771}" type="presParOf" srcId="{4A3BD390-1D29-458E-AC3A-5BBE125A364B}" destId="{54477EAB-0038-4F38-8580-985691F5777E}" srcOrd="1" destOrd="0" presId="urn:microsoft.com/office/officeart/2005/8/layout/hierarchy1"/>
    <dgm:cxn modelId="{2AB02954-661B-4051-99F5-BF05D8FF7200}" type="presParOf" srcId="{54477EAB-0038-4F38-8580-985691F5777E}" destId="{5D443AF3-7EF6-4F7B-88D5-63C962B3F664}" srcOrd="0" destOrd="0" presId="urn:microsoft.com/office/officeart/2005/8/layout/hierarchy1"/>
    <dgm:cxn modelId="{E420F12C-A2A1-4C48-A984-B2C174316FBD}" type="presParOf" srcId="{5D443AF3-7EF6-4F7B-88D5-63C962B3F664}" destId="{F17F7815-6EFE-40BB-927A-9BEA636F1C2F}" srcOrd="0" destOrd="0" presId="urn:microsoft.com/office/officeart/2005/8/layout/hierarchy1"/>
    <dgm:cxn modelId="{2EE962A4-8EB7-48B0-A2F6-EEF4CF700C4B}" type="presParOf" srcId="{5D443AF3-7EF6-4F7B-88D5-63C962B3F664}" destId="{6F647565-80B8-448E-B3B2-447FDC994ECB}" srcOrd="1" destOrd="0" presId="urn:microsoft.com/office/officeart/2005/8/layout/hierarchy1"/>
    <dgm:cxn modelId="{13312E7F-F071-4403-B2A8-BFF62E222238}" type="presParOf" srcId="{54477EAB-0038-4F38-8580-985691F5777E}" destId="{3AE51039-A616-40DF-8763-CEC40B38ABAB}" srcOrd="1" destOrd="0" presId="urn:microsoft.com/office/officeart/2005/8/layout/hierarchy1"/>
    <dgm:cxn modelId="{1B35E57A-BA4E-46C0-9A3D-6AB5EB78EA5D}" type="presParOf" srcId="{3AE51039-A616-40DF-8763-CEC40B38ABAB}" destId="{5045BAC2-44DF-4376-AC95-D55496BE66A4}" srcOrd="0" destOrd="0" presId="urn:microsoft.com/office/officeart/2005/8/layout/hierarchy1"/>
    <dgm:cxn modelId="{9F54D4A6-5C39-4BE8-AF76-D2428683B0ED}" type="presParOf" srcId="{3AE51039-A616-40DF-8763-CEC40B38ABAB}" destId="{351E0335-3D9B-45B3-8101-C07BED8865D8}" srcOrd="1" destOrd="0" presId="urn:microsoft.com/office/officeart/2005/8/layout/hierarchy1"/>
    <dgm:cxn modelId="{9C712BE2-72D3-4BE4-8295-C2D448EF4DEF}" type="presParOf" srcId="{351E0335-3D9B-45B3-8101-C07BED8865D8}" destId="{D3B62597-C4B1-4065-8071-AE6B076C5C35}" srcOrd="0" destOrd="0" presId="urn:microsoft.com/office/officeart/2005/8/layout/hierarchy1"/>
    <dgm:cxn modelId="{4298CD4A-FE39-49C5-AE5A-CAB7F74682EF}" type="presParOf" srcId="{D3B62597-C4B1-4065-8071-AE6B076C5C35}" destId="{B561C761-8CBA-4FEC-888A-F1408CB08BD9}" srcOrd="0" destOrd="0" presId="urn:microsoft.com/office/officeart/2005/8/layout/hierarchy1"/>
    <dgm:cxn modelId="{C582DC89-A947-445E-839B-6021982F3AC9}" type="presParOf" srcId="{D3B62597-C4B1-4065-8071-AE6B076C5C35}" destId="{6EAC2354-C646-43F7-9512-7B95C6E60D9E}" srcOrd="1" destOrd="0" presId="urn:microsoft.com/office/officeart/2005/8/layout/hierarchy1"/>
    <dgm:cxn modelId="{7BE6BA13-DFEE-497C-8640-A43A32811516}" type="presParOf" srcId="{351E0335-3D9B-45B3-8101-C07BED8865D8}" destId="{6E0D778B-E98A-480C-85F5-26FAD04E7BAC}" srcOrd="1" destOrd="0" presId="urn:microsoft.com/office/officeart/2005/8/layout/hierarchy1"/>
    <dgm:cxn modelId="{0677066E-4A5E-4F67-9F08-65EA5B42D968}" type="presParOf" srcId="{4A3BD390-1D29-458E-AC3A-5BBE125A364B}" destId="{7CD566AA-7B28-4A4C-A354-8ACB0E0044D9}" srcOrd="2" destOrd="0" presId="urn:microsoft.com/office/officeart/2005/8/layout/hierarchy1"/>
    <dgm:cxn modelId="{039254DD-6E15-4F59-ABFD-F9CAE440ACED}" type="presParOf" srcId="{4A3BD390-1D29-458E-AC3A-5BBE125A364B}" destId="{2FD5EB48-6133-407E-A6F4-08A877BF0D7C}" srcOrd="3" destOrd="0" presId="urn:microsoft.com/office/officeart/2005/8/layout/hierarchy1"/>
    <dgm:cxn modelId="{624B573C-0A3F-4374-A978-0A3E3DE3EDBB}" type="presParOf" srcId="{2FD5EB48-6133-407E-A6F4-08A877BF0D7C}" destId="{079A0E25-ED20-426B-BF1C-EA456BE7B3E9}" srcOrd="0" destOrd="0" presId="urn:microsoft.com/office/officeart/2005/8/layout/hierarchy1"/>
    <dgm:cxn modelId="{59FC7B71-9AF4-47AC-862E-724FA8BFD694}" type="presParOf" srcId="{079A0E25-ED20-426B-BF1C-EA456BE7B3E9}" destId="{D08EBF0C-4670-4C72-8482-99FAA81BD6FC}" srcOrd="0" destOrd="0" presId="urn:microsoft.com/office/officeart/2005/8/layout/hierarchy1"/>
    <dgm:cxn modelId="{81B39609-FC6F-4D9B-BCF2-77A62BB8F91F}" type="presParOf" srcId="{079A0E25-ED20-426B-BF1C-EA456BE7B3E9}" destId="{6EBB6BA1-0EDD-4BA6-A43F-EA70948CDC28}" srcOrd="1" destOrd="0" presId="urn:microsoft.com/office/officeart/2005/8/layout/hierarchy1"/>
    <dgm:cxn modelId="{91E9A4D0-4073-4031-863E-2DE4E12D74F8}" type="presParOf" srcId="{2FD5EB48-6133-407E-A6F4-08A877BF0D7C}" destId="{A5F435C0-CC69-4093-8917-0913CD147B91}" srcOrd="1" destOrd="0" presId="urn:microsoft.com/office/officeart/2005/8/layout/hierarchy1"/>
    <dgm:cxn modelId="{D41A896C-4CB1-4737-AC6A-22DA388258A6}" type="presParOf" srcId="{A5F435C0-CC69-4093-8917-0913CD147B91}" destId="{C67FB7B9-3192-4535-BC8C-9DD0301A07F3}" srcOrd="0" destOrd="0" presId="urn:microsoft.com/office/officeart/2005/8/layout/hierarchy1"/>
    <dgm:cxn modelId="{CCD36836-693F-42C2-A7E7-35D60F4FE5F4}" type="presParOf" srcId="{A5F435C0-CC69-4093-8917-0913CD147B91}" destId="{934EEB83-F425-4CB3-AF1D-6A48475394B4}" srcOrd="1" destOrd="0" presId="urn:microsoft.com/office/officeart/2005/8/layout/hierarchy1"/>
    <dgm:cxn modelId="{2B1C5EA0-8C39-43F3-A547-9140EF469188}" type="presParOf" srcId="{934EEB83-F425-4CB3-AF1D-6A48475394B4}" destId="{4EBC625A-0E89-410E-9614-00C57C66EB90}" srcOrd="0" destOrd="0" presId="urn:microsoft.com/office/officeart/2005/8/layout/hierarchy1"/>
    <dgm:cxn modelId="{2DF5078E-B679-4A20-B26B-5EDD00A09FEE}" type="presParOf" srcId="{4EBC625A-0E89-410E-9614-00C57C66EB90}" destId="{C4C55909-C1F3-4D56-A3F0-4A26369579DB}" srcOrd="0" destOrd="0" presId="urn:microsoft.com/office/officeart/2005/8/layout/hierarchy1"/>
    <dgm:cxn modelId="{9BEB3C65-15DB-4A7F-B801-C1405FDD11D0}" type="presParOf" srcId="{4EBC625A-0E89-410E-9614-00C57C66EB90}" destId="{169A936B-26B7-4E2B-B284-354847DF750A}" srcOrd="1" destOrd="0" presId="urn:microsoft.com/office/officeart/2005/8/layout/hierarchy1"/>
    <dgm:cxn modelId="{0A254158-C5DC-49F2-B872-23FEA2756078}" type="presParOf" srcId="{934EEB83-F425-4CB3-AF1D-6A48475394B4}" destId="{75D4B47D-5EC7-4402-970B-CFE2661E1B21}" srcOrd="1" destOrd="0" presId="urn:microsoft.com/office/officeart/2005/8/layout/hierarchy1"/>
    <dgm:cxn modelId="{59226843-C66A-4913-AE70-52D159216A12}" type="presParOf" srcId="{4A3BD390-1D29-458E-AC3A-5BBE125A364B}" destId="{BC61BA17-AA8F-4712-AE0C-70303DBAF097}" srcOrd="4" destOrd="0" presId="urn:microsoft.com/office/officeart/2005/8/layout/hierarchy1"/>
    <dgm:cxn modelId="{E9238027-1170-441A-A497-C957E30523A3}" type="presParOf" srcId="{4A3BD390-1D29-458E-AC3A-5BBE125A364B}" destId="{416F40EE-AC42-4061-AA0B-63789DF54D9D}" srcOrd="5" destOrd="0" presId="urn:microsoft.com/office/officeart/2005/8/layout/hierarchy1"/>
    <dgm:cxn modelId="{06AEBA55-D806-458C-A6AE-0A7CCDD37506}" type="presParOf" srcId="{416F40EE-AC42-4061-AA0B-63789DF54D9D}" destId="{5FE0943F-29C9-4B35-9CC7-C0D36025F98D}" srcOrd="0" destOrd="0" presId="urn:microsoft.com/office/officeart/2005/8/layout/hierarchy1"/>
    <dgm:cxn modelId="{BE5A90EB-84C6-4BED-A1E5-BA0987C7DB29}" type="presParOf" srcId="{5FE0943F-29C9-4B35-9CC7-C0D36025F98D}" destId="{BC95B027-F439-40E8-BDEE-1207758596E1}" srcOrd="0" destOrd="0" presId="urn:microsoft.com/office/officeart/2005/8/layout/hierarchy1"/>
    <dgm:cxn modelId="{73AE70DA-1C7E-4AA4-8EFD-D6C291E7D790}" type="presParOf" srcId="{5FE0943F-29C9-4B35-9CC7-C0D36025F98D}" destId="{1232A757-7F31-497E-AA4C-DDB49DDA646C}" srcOrd="1" destOrd="0" presId="urn:microsoft.com/office/officeart/2005/8/layout/hierarchy1"/>
    <dgm:cxn modelId="{2ECA47AD-2162-4CE4-A82F-3A8A63D0F3D6}" type="presParOf" srcId="{416F40EE-AC42-4061-AA0B-63789DF54D9D}" destId="{86E1260E-CF73-48B7-89CA-50E53CBB6F7C}" srcOrd="1" destOrd="0" presId="urn:microsoft.com/office/officeart/2005/8/layout/hierarchy1"/>
    <dgm:cxn modelId="{7059E6F6-BE51-4744-B80D-8EF0E8B205F0}" type="presParOf" srcId="{86E1260E-CF73-48B7-89CA-50E53CBB6F7C}" destId="{80422B2D-024F-4E7A-A540-55392E247481}" srcOrd="0" destOrd="0" presId="urn:microsoft.com/office/officeart/2005/8/layout/hierarchy1"/>
    <dgm:cxn modelId="{4C4823D3-F589-47F5-90D8-5E6039CA39CC}" type="presParOf" srcId="{86E1260E-CF73-48B7-89CA-50E53CBB6F7C}" destId="{04B7F70D-D643-4C48-9F99-D3AC28C2D1DA}" srcOrd="1" destOrd="0" presId="urn:microsoft.com/office/officeart/2005/8/layout/hierarchy1"/>
    <dgm:cxn modelId="{302173DF-F495-47B8-85E9-60A1D08CA681}" type="presParOf" srcId="{04B7F70D-D643-4C48-9F99-D3AC28C2D1DA}" destId="{3BBA8EDA-CD80-44CF-A40D-8375637D599B}" srcOrd="0" destOrd="0" presId="urn:microsoft.com/office/officeart/2005/8/layout/hierarchy1"/>
    <dgm:cxn modelId="{C2485534-3EBE-49B9-964B-1A68BACB3009}" type="presParOf" srcId="{3BBA8EDA-CD80-44CF-A40D-8375637D599B}" destId="{8CEA8C1E-2F87-4C94-85E8-5144B153786D}" srcOrd="0" destOrd="0" presId="urn:microsoft.com/office/officeart/2005/8/layout/hierarchy1"/>
    <dgm:cxn modelId="{27B5E07A-EB4B-410D-ACED-2668E80170B6}" type="presParOf" srcId="{3BBA8EDA-CD80-44CF-A40D-8375637D599B}" destId="{7F3A6310-23CC-4B08-9C17-E3C196422BDD}" srcOrd="1" destOrd="0" presId="urn:microsoft.com/office/officeart/2005/8/layout/hierarchy1"/>
    <dgm:cxn modelId="{848FC7EA-861C-48FD-B149-8A6B7D8F9176}" type="presParOf" srcId="{04B7F70D-D643-4C48-9F99-D3AC28C2D1DA}" destId="{DC5E144B-1172-4007-8E77-8EB343C36CA5}" srcOrd="1" destOrd="0" presId="urn:microsoft.com/office/officeart/2005/8/layout/hierarchy1"/>
    <dgm:cxn modelId="{A9CC0643-1AAD-4B61-978F-6081EA0088DA}" type="presParOf" srcId="{4A3BD390-1D29-458E-AC3A-5BBE125A364B}" destId="{63ED0B96-C6CA-45F0-A8B1-E07A78BB19CE}" srcOrd="6" destOrd="0" presId="urn:microsoft.com/office/officeart/2005/8/layout/hierarchy1"/>
    <dgm:cxn modelId="{F2F8C4C0-4440-4182-8892-3EF9969839AA}" type="presParOf" srcId="{4A3BD390-1D29-458E-AC3A-5BBE125A364B}" destId="{7A1D6FB4-8B3C-465A-A9FD-202229D36ED0}" srcOrd="7" destOrd="0" presId="urn:microsoft.com/office/officeart/2005/8/layout/hierarchy1"/>
    <dgm:cxn modelId="{8EA4A082-3755-435E-8919-CC63588BFF8F}" type="presParOf" srcId="{7A1D6FB4-8B3C-465A-A9FD-202229D36ED0}" destId="{5AC2A960-6DE3-44B6-B9FA-ABB7CDC431B5}" srcOrd="0" destOrd="0" presId="urn:microsoft.com/office/officeart/2005/8/layout/hierarchy1"/>
    <dgm:cxn modelId="{A974FD40-8DE6-439E-ABCE-509C87DB77FE}" type="presParOf" srcId="{5AC2A960-6DE3-44B6-B9FA-ABB7CDC431B5}" destId="{0381254C-C511-40DA-91FE-34865A66AF4E}" srcOrd="0" destOrd="0" presId="urn:microsoft.com/office/officeart/2005/8/layout/hierarchy1"/>
    <dgm:cxn modelId="{17BCE8D9-FA80-474F-B3E3-9D9C76CCF746}" type="presParOf" srcId="{5AC2A960-6DE3-44B6-B9FA-ABB7CDC431B5}" destId="{67841765-1049-429A-B95F-8A0BDF0D81E2}" srcOrd="1" destOrd="0" presId="urn:microsoft.com/office/officeart/2005/8/layout/hierarchy1"/>
    <dgm:cxn modelId="{B002154E-ECAF-4CE8-9240-158EEECFB275}" type="presParOf" srcId="{7A1D6FB4-8B3C-465A-A9FD-202229D36ED0}" destId="{5D2C75C3-DD66-41C7-8A9E-5E89721397A8}" srcOrd="1" destOrd="0" presId="urn:microsoft.com/office/officeart/2005/8/layout/hierarchy1"/>
    <dgm:cxn modelId="{96CD1774-7979-4C5D-B4D9-B1023A4F4396}" type="presParOf" srcId="{5D2C75C3-DD66-41C7-8A9E-5E89721397A8}" destId="{9736C34C-D603-4A9A-806D-893A5D2530B2}" srcOrd="0" destOrd="0" presId="urn:microsoft.com/office/officeart/2005/8/layout/hierarchy1"/>
    <dgm:cxn modelId="{A1D9B11E-377A-45AA-8579-005198512571}" type="presParOf" srcId="{5D2C75C3-DD66-41C7-8A9E-5E89721397A8}" destId="{19BCE5E9-90DC-455F-8743-4988E2297E40}" srcOrd="1" destOrd="0" presId="urn:microsoft.com/office/officeart/2005/8/layout/hierarchy1"/>
    <dgm:cxn modelId="{209D5E37-7A6B-4A09-97D0-13617172C765}" type="presParOf" srcId="{19BCE5E9-90DC-455F-8743-4988E2297E40}" destId="{B9E341A0-AB42-4DFD-99A8-964FAC44E95A}" srcOrd="0" destOrd="0" presId="urn:microsoft.com/office/officeart/2005/8/layout/hierarchy1"/>
    <dgm:cxn modelId="{9B7048DE-E996-4178-9FA3-B3E021691062}" type="presParOf" srcId="{B9E341A0-AB42-4DFD-99A8-964FAC44E95A}" destId="{2F9DD45E-683A-4CEB-A892-FFC4E83AC785}" srcOrd="0" destOrd="0" presId="urn:microsoft.com/office/officeart/2005/8/layout/hierarchy1"/>
    <dgm:cxn modelId="{DC3059BA-1762-4A19-B768-E129F7C37B88}" type="presParOf" srcId="{B9E341A0-AB42-4DFD-99A8-964FAC44E95A}" destId="{1B5C214A-2A76-40FE-BC5F-D85834C0A835}" srcOrd="1" destOrd="0" presId="urn:microsoft.com/office/officeart/2005/8/layout/hierarchy1"/>
    <dgm:cxn modelId="{916A6B7F-362E-431F-86FC-8F3557479BDE}" type="presParOf" srcId="{19BCE5E9-90DC-455F-8743-4988E2297E40}" destId="{B84CA927-4533-4049-A30D-504066CC74BC}" srcOrd="1" destOrd="0" presId="urn:microsoft.com/office/officeart/2005/8/layout/hierarchy1"/>
    <dgm:cxn modelId="{1B7E53EC-3203-4DA4-A854-68B99BE08BA0}" type="presParOf" srcId="{4A3BD390-1D29-458E-AC3A-5BBE125A364B}" destId="{A4D5C7F0-E72A-4517-B7E8-68F5E2CB1173}" srcOrd="8" destOrd="0" presId="urn:microsoft.com/office/officeart/2005/8/layout/hierarchy1"/>
    <dgm:cxn modelId="{E2F6E483-FC03-4510-87B2-25014B719416}" type="presParOf" srcId="{4A3BD390-1D29-458E-AC3A-5BBE125A364B}" destId="{A55FDC40-B222-4E6F-8CDE-42F0C639A007}" srcOrd="9" destOrd="0" presId="urn:microsoft.com/office/officeart/2005/8/layout/hierarchy1"/>
    <dgm:cxn modelId="{E3993BC5-E160-4837-8B34-CBE95DE3BB64}" type="presParOf" srcId="{A55FDC40-B222-4E6F-8CDE-42F0C639A007}" destId="{0A387880-72F7-45D2-9355-DF9E4E6F87E6}" srcOrd="0" destOrd="0" presId="urn:microsoft.com/office/officeart/2005/8/layout/hierarchy1"/>
    <dgm:cxn modelId="{E5980B5A-5BA5-426E-87E5-8363F04F434A}" type="presParOf" srcId="{0A387880-72F7-45D2-9355-DF9E4E6F87E6}" destId="{A7D7228C-3D90-4ECB-B511-9A254D16E214}" srcOrd="0" destOrd="0" presId="urn:microsoft.com/office/officeart/2005/8/layout/hierarchy1"/>
    <dgm:cxn modelId="{E33950A4-F157-4FBE-8D47-4F008B624230}" type="presParOf" srcId="{0A387880-72F7-45D2-9355-DF9E4E6F87E6}" destId="{F71EB236-FC29-462E-8050-B1DF146A8BD2}" srcOrd="1" destOrd="0" presId="urn:microsoft.com/office/officeart/2005/8/layout/hierarchy1"/>
    <dgm:cxn modelId="{27D5F016-4ADB-47BF-B53D-A9E005279C06}" type="presParOf" srcId="{A55FDC40-B222-4E6F-8CDE-42F0C639A007}" destId="{951053F4-EDD7-4F51-908B-D749E3E0C6EB}" srcOrd="1" destOrd="0" presId="urn:microsoft.com/office/officeart/2005/8/layout/hierarchy1"/>
    <dgm:cxn modelId="{10A7432C-F750-4FB5-9013-654F41D92984}" type="presParOf" srcId="{951053F4-EDD7-4F51-908B-D749E3E0C6EB}" destId="{79D2DD94-324B-490A-94C0-5D072856F9AA}" srcOrd="0" destOrd="0" presId="urn:microsoft.com/office/officeart/2005/8/layout/hierarchy1"/>
    <dgm:cxn modelId="{C099169C-28CC-4303-A27E-8C53225BC7F6}" type="presParOf" srcId="{951053F4-EDD7-4F51-908B-D749E3E0C6EB}" destId="{B7202D2F-C57C-4314-834B-4C2400533963}" srcOrd="1" destOrd="0" presId="urn:microsoft.com/office/officeart/2005/8/layout/hierarchy1"/>
    <dgm:cxn modelId="{CBCAD435-35E8-4961-ACE2-D213AC29F6F9}" type="presParOf" srcId="{B7202D2F-C57C-4314-834B-4C2400533963}" destId="{221B6B7F-5088-4E98-9241-91A6C3BFDC1E}" srcOrd="0" destOrd="0" presId="urn:microsoft.com/office/officeart/2005/8/layout/hierarchy1"/>
    <dgm:cxn modelId="{681C3E32-44E6-4F93-B900-7D6BDBA63FAC}" type="presParOf" srcId="{221B6B7F-5088-4E98-9241-91A6C3BFDC1E}" destId="{6D78C6FB-572E-4F03-BE87-278E03B045B3}" srcOrd="0" destOrd="0" presId="urn:microsoft.com/office/officeart/2005/8/layout/hierarchy1"/>
    <dgm:cxn modelId="{6F73C41D-FE38-40ED-B05E-2483415FA435}" type="presParOf" srcId="{221B6B7F-5088-4E98-9241-91A6C3BFDC1E}" destId="{4C94BD13-0646-477B-962B-6B29E8D0D837}" srcOrd="1" destOrd="0" presId="urn:microsoft.com/office/officeart/2005/8/layout/hierarchy1"/>
    <dgm:cxn modelId="{F6FDCC0E-B178-4080-9CD4-51662CC52AEB}" type="presParOf" srcId="{B7202D2F-C57C-4314-834B-4C2400533963}" destId="{B4BD1732-4149-413B-ADE8-99F61A8F7547}" srcOrd="1" destOrd="0" presId="urn:microsoft.com/office/officeart/2005/8/layout/hierarchy1"/>
    <dgm:cxn modelId="{74090A27-2BCC-4613-9961-68CA236A1270}" type="presParOf" srcId="{4A3BD390-1D29-458E-AC3A-5BBE125A364B}" destId="{06AD9B2C-C5D8-4BF2-A897-937F7EEF6ADE}" srcOrd="10" destOrd="0" presId="urn:microsoft.com/office/officeart/2005/8/layout/hierarchy1"/>
    <dgm:cxn modelId="{516FB005-15D4-40F3-86F1-796E840FF768}" type="presParOf" srcId="{4A3BD390-1D29-458E-AC3A-5BBE125A364B}" destId="{70DE2F1A-8936-42C7-BAC7-AD8F5561A728}" srcOrd="11" destOrd="0" presId="urn:microsoft.com/office/officeart/2005/8/layout/hierarchy1"/>
    <dgm:cxn modelId="{5AA44369-314F-4E39-935A-C68835F20250}" type="presParOf" srcId="{70DE2F1A-8936-42C7-BAC7-AD8F5561A728}" destId="{1BF2B06E-0C83-4568-8DB2-D93C72E92C7A}" srcOrd="0" destOrd="0" presId="urn:microsoft.com/office/officeart/2005/8/layout/hierarchy1"/>
    <dgm:cxn modelId="{556089A2-4AA3-4E8D-ACCA-8693D9427011}" type="presParOf" srcId="{1BF2B06E-0C83-4568-8DB2-D93C72E92C7A}" destId="{E7F14684-12B4-4E94-9C6D-81B4CB125718}" srcOrd="0" destOrd="0" presId="urn:microsoft.com/office/officeart/2005/8/layout/hierarchy1"/>
    <dgm:cxn modelId="{409A85AF-8329-4227-B5A4-7E4DD79B2326}" type="presParOf" srcId="{1BF2B06E-0C83-4568-8DB2-D93C72E92C7A}" destId="{06F576C7-CD95-4DF1-A881-7FB6E26D0F0F}" srcOrd="1" destOrd="0" presId="urn:microsoft.com/office/officeart/2005/8/layout/hierarchy1"/>
    <dgm:cxn modelId="{99FEA806-EBA5-4357-A5AD-1BC6B8F28429}" type="presParOf" srcId="{70DE2F1A-8936-42C7-BAC7-AD8F5561A728}" destId="{AA40DEB9-8BD7-4B86-90A2-0169FA18EC7A}" srcOrd="1" destOrd="0" presId="urn:microsoft.com/office/officeart/2005/8/layout/hierarchy1"/>
    <dgm:cxn modelId="{4B31E9D1-708F-43ED-88E7-8BBB5F457ED7}" type="presParOf" srcId="{AA40DEB9-8BD7-4B86-90A2-0169FA18EC7A}" destId="{F2593474-77C1-4BFB-9283-683B00392D2B}" srcOrd="0" destOrd="0" presId="urn:microsoft.com/office/officeart/2005/8/layout/hierarchy1"/>
    <dgm:cxn modelId="{C577B12C-BA4C-4D95-A1DD-03F0338744FD}" type="presParOf" srcId="{AA40DEB9-8BD7-4B86-90A2-0169FA18EC7A}" destId="{490D409F-5E66-4ABB-A630-78A0EC272127}" srcOrd="1" destOrd="0" presId="urn:microsoft.com/office/officeart/2005/8/layout/hierarchy1"/>
    <dgm:cxn modelId="{C8A9FF45-0485-4691-8C6C-ABD845F752D7}" type="presParOf" srcId="{490D409F-5E66-4ABB-A630-78A0EC272127}" destId="{F6DB9A2B-ABD5-4547-810E-D98E41738289}" srcOrd="0" destOrd="0" presId="urn:microsoft.com/office/officeart/2005/8/layout/hierarchy1"/>
    <dgm:cxn modelId="{CBDB458C-E5A8-412C-9B2F-70240EF48732}" type="presParOf" srcId="{F6DB9A2B-ABD5-4547-810E-D98E41738289}" destId="{ADFEB41D-2D41-4C6E-A9D2-E9408F492A27}" srcOrd="0" destOrd="0" presId="urn:microsoft.com/office/officeart/2005/8/layout/hierarchy1"/>
    <dgm:cxn modelId="{D3E80D65-932E-44FE-8724-10A9D41AD062}" type="presParOf" srcId="{F6DB9A2B-ABD5-4547-810E-D98E41738289}" destId="{BA1AED98-49EF-4C1A-97E0-55AAC58335EA}" srcOrd="1" destOrd="0" presId="urn:microsoft.com/office/officeart/2005/8/layout/hierarchy1"/>
    <dgm:cxn modelId="{BB54CB15-F5AE-4605-B82C-CB153AF66D25}" type="presParOf" srcId="{490D409F-5E66-4ABB-A630-78A0EC272127}" destId="{7A1987C0-B7E3-4455-9AE2-21139EB679B2}" srcOrd="1" destOrd="0" presId="urn:microsoft.com/office/officeart/2005/8/layout/hierarchy1"/>
    <dgm:cxn modelId="{0F16F172-23C7-4145-83F2-60A9B53C6CC8}" type="presParOf" srcId="{4A3BD390-1D29-458E-AC3A-5BBE125A364B}" destId="{F50C668C-5D1B-4279-ABAE-B3D4EB515436}" srcOrd="12" destOrd="0" presId="urn:microsoft.com/office/officeart/2005/8/layout/hierarchy1"/>
    <dgm:cxn modelId="{FBCEC9DC-BDC1-4E68-9A3D-CFDB3A776871}" type="presParOf" srcId="{4A3BD390-1D29-458E-AC3A-5BBE125A364B}" destId="{F5EFFE78-84BE-4297-A331-A420CF7D26DE}" srcOrd="13" destOrd="0" presId="urn:microsoft.com/office/officeart/2005/8/layout/hierarchy1"/>
    <dgm:cxn modelId="{4F7BA801-E48E-40AA-BC68-23B38C1C0862}" type="presParOf" srcId="{F5EFFE78-84BE-4297-A331-A420CF7D26DE}" destId="{3A6CF928-CF73-44AF-9600-6B8C3A67B0BD}" srcOrd="0" destOrd="0" presId="urn:microsoft.com/office/officeart/2005/8/layout/hierarchy1"/>
    <dgm:cxn modelId="{7356CD69-5DAB-49E0-9B86-1461966E15C8}" type="presParOf" srcId="{3A6CF928-CF73-44AF-9600-6B8C3A67B0BD}" destId="{923D90E0-FEFF-4B10-8759-6BCCF8B83EE8}" srcOrd="0" destOrd="0" presId="urn:microsoft.com/office/officeart/2005/8/layout/hierarchy1"/>
    <dgm:cxn modelId="{756BD3F0-A8F0-413D-B20B-0EAE5371B08E}" type="presParOf" srcId="{3A6CF928-CF73-44AF-9600-6B8C3A67B0BD}" destId="{9E236E0A-5043-4A02-AA89-6DC280B8A2B9}" srcOrd="1" destOrd="0" presId="urn:microsoft.com/office/officeart/2005/8/layout/hierarchy1"/>
    <dgm:cxn modelId="{0CA749A2-41D6-41BD-B6C9-86D6D14DD062}" type="presParOf" srcId="{F5EFFE78-84BE-4297-A331-A420CF7D26DE}" destId="{BD689E54-9FC5-444B-A67A-A3DF82B31D60}" srcOrd="1" destOrd="0" presId="urn:microsoft.com/office/officeart/2005/8/layout/hierarchy1"/>
    <dgm:cxn modelId="{7285F81C-BAA6-4091-8F5F-C176B8EC0025}" type="presParOf" srcId="{BD689E54-9FC5-444B-A67A-A3DF82B31D60}" destId="{B10D600A-2C68-43CE-A351-C2F377F55335}" srcOrd="0" destOrd="0" presId="urn:microsoft.com/office/officeart/2005/8/layout/hierarchy1"/>
    <dgm:cxn modelId="{ADA46D25-161E-4E19-BFDD-C71E0A27382E}" type="presParOf" srcId="{BD689E54-9FC5-444B-A67A-A3DF82B31D60}" destId="{034D1C50-5A85-4781-874D-B6A02B261617}" srcOrd="1" destOrd="0" presId="urn:microsoft.com/office/officeart/2005/8/layout/hierarchy1"/>
    <dgm:cxn modelId="{3FF9D046-2D71-4261-8D8D-1B14E7AAAA01}" type="presParOf" srcId="{034D1C50-5A85-4781-874D-B6A02B261617}" destId="{824166FC-E9A1-4F24-A92F-04D59C4F2E43}" srcOrd="0" destOrd="0" presId="urn:microsoft.com/office/officeart/2005/8/layout/hierarchy1"/>
    <dgm:cxn modelId="{F70C30DF-FC36-4AF1-AAAD-0BB498F9EAC3}" type="presParOf" srcId="{824166FC-E9A1-4F24-A92F-04D59C4F2E43}" destId="{74BB047B-F0EE-4EEE-8C7A-2335F9CCB8E0}" srcOrd="0" destOrd="0" presId="urn:microsoft.com/office/officeart/2005/8/layout/hierarchy1"/>
    <dgm:cxn modelId="{CC74EA2D-DE7A-4AA3-AE15-B5DE0AD7F152}" type="presParOf" srcId="{824166FC-E9A1-4F24-A92F-04D59C4F2E43}" destId="{6C91028B-70F4-4695-857C-04CE23DB0C98}" srcOrd="1" destOrd="0" presId="urn:microsoft.com/office/officeart/2005/8/layout/hierarchy1"/>
    <dgm:cxn modelId="{D4F366D0-2A39-447C-8D61-8AF6BE43D684}" type="presParOf" srcId="{034D1C50-5A85-4781-874D-B6A02B261617}" destId="{77B1F8C9-1D97-458D-BCA8-926628E8C8F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EFFD51-A68E-4214-9863-CA1CB9D3C9C0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182F790-2CD9-4937-A569-D61AB631A484}">
      <dgm:prSet phldrT="[文本]" custT="1"/>
      <dgm:spPr/>
      <dgm:t>
        <a:bodyPr/>
        <a:lstStyle/>
        <a:p>
          <a:pPr>
            <a:lnSpc>
              <a:spcPts val="1400"/>
            </a:lnSpc>
          </a:pPr>
          <a:r>
            <a:rPr lang="zh-CN" altLang="en-US" sz="1600" b="1" dirty="0">
              <a:latin typeface="+mn-ea"/>
              <a:ea typeface="+mn-ea"/>
            </a:rPr>
            <a:t>分委员会</a:t>
          </a:r>
          <a:endParaRPr lang="en-US" altLang="zh-CN" sz="1600" b="1" dirty="0">
            <a:latin typeface="+mn-ea"/>
            <a:ea typeface="+mn-ea"/>
          </a:endParaRPr>
        </a:p>
        <a:p>
          <a:pPr>
            <a:lnSpc>
              <a:spcPts val="1400"/>
            </a:lnSpc>
          </a:pPr>
          <a:r>
            <a:rPr lang="zh-CN" altLang="en-US" sz="1600" b="1" dirty="0">
              <a:latin typeface="+mn-ea"/>
              <a:ea typeface="+mn-ea"/>
            </a:rPr>
            <a:t>秘书</a:t>
          </a:r>
        </a:p>
      </dgm:t>
    </dgm:pt>
    <dgm:pt modelId="{D17CEE74-017D-48E5-A3F9-8C30C8DEB5D6}" type="parTrans" cxnId="{13F1D650-CBD0-446D-A6D3-A27FC58CC178}">
      <dgm:prSet/>
      <dgm:spPr/>
      <dgm:t>
        <a:bodyPr/>
        <a:lstStyle/>
        <a:p>
          <a:endParaRPr lang="zh-CN" altLang="en-US"/>
        </a:p>
      </dgm:t>
    </dgm:pt>
    <dgm:pt modelId="{6C9AF8F4-E465-401B-89D0-603FC46BAAD1}" type="sibTrans" cxnId="{13F1D650-CBD0-446D-A6D3-A27FC58CC178}">
      <dgm:prSet/>
      <dgm:spPr/>
      <dgm:t>
        <a:bodyPr/>
        <a:lstStyle/>
        <a:p>
          <a:endParaRPr lang="zh-CN" altLang="en-US"/>
        </a:p>
      </dgm:t>
    </dgm:pt>
    <dgm:pt modelId="{7B883A26-4A16-48EB-8649-376BC72603FA}">
      <dgm:prSet phldrT="[文本]"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**分部学位管理部门</a:t>
          </a:r>
        </a:p>
      </dgm:t>
    </dgm:pt>
    <dgm:pt modelId="{EBA78BEB-306C-4C16-9D7F-CF24FEF5C95D}" type="parTrans" cxnId="{A7F13660-BF5B-4BB0-819C-2D4263C986B0}">
      <dgm:prSet/>
      <dgm:spPr>
        <a:ln w="19050"/>
      </dgm:spPr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98C380E5-841A-4862-8803-F5558653D1DB}" type="sibTrans" cxnId="{A7F13660-BF5B-4BB0-819C-2D4263C986B0}">
      <dgm:prSet/>
      <dgm:spPr/>
      <dgm:t>
        <a:bodyPr/>
        <a:lstStyle/>
        <a:p>
          <a:endParaRPr lang="zh-CN" altLang="en-US"/>
        </a:p>
      </dgm:t>
    </dgm:pt>
    <dgm:pt modelId="{B9C941A7-5F97-4397-B0E0-D838036C4135}">
      <dgm:prSet phldrT="[文本]"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**分部学位管理部门</a:t>
          </a:r>
        </a:p>
      </dgm:t>
    </dgm:pt>
    <dgm:pt modelId="{695FCB9E-2CF1-4E6F-98F8-5A5D270F9020}" type="parTrans" cxnId="{355E8857-AB30-44D7-9CEC-697CCBE1A3A0}">
      <dgm:prSet/>
      <dgm:spPr/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839422EA-DB33-4369-BD0A-C4E0B70BF72D}" type="sibTrans" cxnId="{355E8857-AB30-44D7-9CEC-697CCBE1A3A0}">
      <dgm:prSet/>
      <dgm:spPr/>
      <dgm:t>
        <a:bodyPr/>
        <a:lstStyle/>
        <a:p>
          <a:endParaRPr lang="zh-CN" altLang="en-US"/>
        </a:p>
      </dgm:t>
    </dgm:pt>
    <dgm:pt modelId="{999B5979-EB15-4EDF-9C27-5C72B553163C}">
      <dgm:prSet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**学院学位管理部门</a:t>
          </a:r>
        </a:p>
      </dgm:t>
    </dgm:pt>
    <dgm:pt modelId="{F4F4B253-21C6-48D1-AB67-DE36F90D53C0}" type="parTrans" cxnId="{A338499B-73AB-4EDB-BB03-8EA1A0001B83}">
      <dgm:prSet/>
      <dgm:spPr>
        <a:ln w="19050"/>
      </dgm:spPr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280A7CA2-11A8-4F6F-8D16-19AC915A6267}" type="sibTrans" cxnId="{A338499B-73AB-4EDB-BB03-8EA1A0001B83}">
      <dgm:prSet/>
      <dgm:spPr/>
      <dgm:t>
        <a:bodyPr/>
        <a:lstStyle/>
        <a:p>
          <a:endParaRPr lang="zh-CN" altLang="en-US"/>
        </a:p>
      </dgm:t>
    </dgm:pt>
    <dgm:pt modelId="{B649E6A8-DCD0-4CEB-B50E-C440648EDD0F}">
      <dgm:prSet phldrT="[文本]"/>
      <dgm:spPr/>
      <dgm:t>
        <a:bodyPr/>
        <a:lstStyle/>
        <a:p>
          <a:r>
            <a:rPr lang="zh-CN" altLang="en-US" b="1" dirty="0">
              <a:latin typeface="+mn-ea"/>
              <a:ea typeface="+mn-ea"/>
            </a:rPr>
            <a:t>学位评定委员会办公室</a:t>
          </a:r>
        </a:p>
      </dgm:t>
    </dgm:pt>
    <dgm:pt modelId="{CBB735D1-260D-4F71-A391-85564DF40BA5}" type="parTrans" cxnId="{D75AF82B-A7E4-49BB-B4FB-FB74BB750EF2}">
      <dgm:prSet/>
      <dgm:spPr/>
      <dgm:t>
        <a:bodyPr/>
        <a:lstStyle/>
        <a:p>
          <a:endParaRPr lang="zh-CN" altLang="en-US"/>
        </a:p>
      </dgm:t>
    </dgm:pt>
    <dgm:pt modelId="{F0A91BC1-A5E4-4F17-8757-D23A7F7AA25B}" type="sibTrans" cxnId="{D75AF82B-A7E4-49BB-B4FB-FB74BB750EF2}">
      <dgm:prSet/>
      <dgm:spPr/>
      <dgm:t>
        <a:bodyPr/>
        <a:lstStyle/>
        <a:p>
          <a:endParaRPr lang="zh-CN" altLang="en-US"/>
        </a:p>
      </dgm:t>
    </dgm:pt>
    <dgm:pt modelId="{27B42FC4-BF19-4E54-BE7A-CD58CCB25EF5}" type="pres">
      <dgm:prSet presAssocID="{06EFFD51-A68E-4214-9863-CA1CB9D3C9C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4BE670C-DD33-4D43-9148-F20B66C55182}" type="pres">
      <dgm:prSet presAssocID="{C182F790-2CD9-4937-A569-D61AB631A484}" presName="hierRoot1" presStyleCnt="0"/>
      <dgm:spPr/>
    </dgm:pt>
    <dgm:pt modelId="{3351FA30-0094-4CAF-A01F-D3D27DA548B6}" type="pres">
      <dgm:prSet presAssocID="{C182F790-2CD9-4937-A569-D61AB631A484}" presName="composite" presStyleCnt="0"/>
      <dgm:spPr/>
    </dgm:pt>
    <dgm:pt modelId="{BF4CFA35-6905-4205-A34E-E7C92EDB0921}" type="pres">
      <dgm:prSet presAssocID="{C182F790-2CD9-4937-A569-D61AB631A484}" presName="background" presStyleLbl="node0" presStyleIdx="0" presStyleCnt="2"/>
      <dgm:spPr/>
    </dgm:pt>
    <dgm:pt modelId="{5EEDCCD7-4C9D-46A1-B0E0-4D403414A336}" type="pres">
      <dgm:prSet presAssocID="{C182F790-2CD9-4937-A569-D61AB631A484}" presName="text" presStyleLbl="fgAcc0" presStyleIdx="0" presStyleCnt="2" custScaleX="204750" custScaleY="192537" custLinFactNeighborX="-28305" custLinFactNeighborY="336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8F614DA-FCD1-4AE4-B925-13BAE57B02D5}" type="pres">
      <dgm:prSet presAssocID="{C182F790-2CD9-4937-A569-D61AB631A484}" presName="hierChild2" presStyleCnt="0"/>
      <dgm:spPr/>
    </dgm:pt>
    <dgm:pt modelId="{1E3F878D-B8D0-4886-A110-5502F139B419}" type="pres">
      <dgm:prSet presAssocID="{EBA78BEB-306C-4C16-9D7F-CF24FEF5C95D}" presName="Name10" presStyleLbl="parChTrans1D2" presStyleIdx="0" presStyleCnt="3" custSzX="1376622" custSzY="241868"/>
      <dgm:spPr/>
      <dgm:t>
        <a:bodyPr/>
        <a:lstStyle/>
        <a:p>
          <a:endParaRPr lang="zh-CN" altLang="en-US"/>
        </a:p>
      </dgm:t>
    </dgm:pt>
    <dgm:pt modelId="{2C9D8D5B-6434-4E8C-A0FC-81E2642974A0}" type="pres">
      <dgm:prSet presAssocID="{7B883A26-4A16-48EB-8649-376BC72603FA}" presName="hierRoot2" presStyleCnt="0"/>
      <dgm:spPr/>
    </dgm:pt>
    <dgm:pt modelId="{173D7056-5B86-42FC-AF57-6D6D3E74F9D9}" type="pres">
      <dgm:prSet presAssocID="{7B883A26-4A16-48EB-8649-376BC72603FA}" presName="composite2" presStyleCnt="0"/>
      <dgm:spPr/>
    </dgm:pt>
    <dgm:pt modelId="{81F6B84D-3E2B-4C27-A6E2-FB782427F323}" type="pres">
      <dgm:prSet presAssocID="{7B883A26-4A16-48EB-8649-376BC72603FA}" presName="background2" presStyleLbl="node2" presStyleIdx="0" presStyleCnt="3"/>
      <dgm:spPr/>
    </dgm:pt>
    <dgm:pt modelId="{9D953C37-4D75-4BAC-90E5-07D1FDBFD2CA}" type="pres">
      <dgm:prSet presAssocID="{7B883A26-4A16-48EB-8649-376BC72603FA}" presName="text2" presStyleLbl="fgAcc2" presStyleIdx="0" presStyleCnt="3" custScaleX="113574" custScaleY="310731" custLinFactNeighborY="2143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1F80865-FFD9-4EBD-9F71-90B6FE69BED0}" type="pres">
      <dgm:prSet presAssocID="{7B883A26-4A16-48EB-8649-376BC72603FA}" presName="hierChild3" presStyleCnt="0"/>
      <dgm:spPr/>
    </dgm:pt>
    <dgm:pt modelId="{883A667F-A70F-4349-818E-F98656959A8D}" type="pres">
      <dgm:prSet presAssocID="{695FCB9E-2CF1-4E6F-98F8-5A5D270F9020}" presName="Name10" presStyleLbl="parChTrans1D2" presStyleIdx="1" presStyleCnt="3" custSzX="103851" custSzY="241868"/>
      <dgm:spPr/>
      <dgm:t>
        <a:bodyPr/>
        <a:lstStyle/>
        <a:p>
          <a:endParaRPr lang="zh-CN" altLang="en-US"/>
        </a:p>
      </dgm:t>
    </dgm:pt>
    <dgm:pt modelId="{56B4A2D5-5793-4852-86EA-90D901C52E68}" type="pres">
      <dgm:prSet presAssocID="{B9C941A7-5F97-4397-B0E0-D838036C4135}" presName="hierRoot2" presStyleCnt="0"/>
      <dgm:spPr/>
    </dgm:pt>
    <dgm:pt modelId="{EC70D410-7967-4C31-BF4F-97648013ED08}" type="pres">
      <dgm:prSet presAssocID="{B9C941A7-5F97-4397-B0E0-D838036C4135}" presName="composite2" presStyleCnt="0"/>
      <dgm:spPr/>
    </dgm:pt>
    <dgm:pt modelId="{F9CE2B8C-C56E-4B8F-BB43-5D7FB5A91914}" type="pres">
      <dgm:prSet presAssocID="{B9C941A7-5F97-4397-B0E0-D838036C4135}" presName="background2" presStyleLbl="node2" presStyleIdx="1" presStyleCnt="3"/>
      <dgm:spPr/>
    </dgm:pt>
    <dgm:pt modelId="{197B9951-C3C0-44AA-843C-E61BBC6CC31F}" type="pres">
      <dgm:prSet presAssocID="{B9C941A7-5F97-4397-B0E0-D838036C4135}" presName="text2" presStyleLbl="fgAcc2" presStyleIdx="1" presStyleCnt="3" custScaleX="113574" custScaleY="310731" custLinFactNeighborY="214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8B3432C-6DE7-4FCE-8BBB-D9A24E54F173}" type="pres">
      <dgm:prSet presAssocID="{B9C941A7-5F97-4397-B0E0-D838036C4135}" presName="hierChild3" presStyleCnt="0"/>
      <dgm:spPr/>
    </dgm:pt>
    <dgm:pt modelId="{F7E80CB3-5256-4074-935C-E62B4E170C66}" type="pres">
      <dgm:prSet presAssocID="{F4F4B253-21C6-48D1-AB67-DE36F90D53C0}" presName="Name10" presStyleLbl="parChTrans1D2" presStyleIdx="2" presStyleCnt="3" custSzX="1449552" custSzY="241868"/>
      <dgm:spPr/>
      <dgm:t>
        <a:bodyPr/>
        <a:lstStyle/>
        <a:p>
          <a:endParaRPr lang="zh-CN" altLang="en-US"/>
        </a:p>
      </dgm:t>
    </dgm:pt>
    <dgm:pt modelId="{08CD89DC-9079-494D-9584-B1CB0E2ED6C7}" type="pres">
      <dgm:prSet presAssocID="{999B5979-EB15-4EDF-9C27-5C72B553163C}" presName="hierRoot2" presStyleCnt="0"/>
      <dgm:spPr/>
    </dgm:pt>
    <dgm:pt modelId="{41D5777B-0F9B-42B0-8FDA-F1731BE4AFC5}" type="pres">
      <dgm:prSet presAssocID="{999B5979-EB15-4EDF-9C27-5C72B553163C}" presName="composite2" presStyleCnt="0"/>
      <dgm:spPr/>
    </dgm:pt>
    <dgm:pt modelId="{740E093E-C20F-4A1D-8479-826FE61F1A8D}" type="pres">
      <dgm:prSet presAssocID="{999B5979-EB15-4EDF-9C27-5C72B553163C}" presName="background2" presStyleLbl="node2" presStyleIdx="2" presStyleCnt="3"/>
      <dgm:spPr/>
    </dgm:pt>
    <dgm:pt modelId="{BA651332-6975-4A16-979D-0996FE86AE3C}" type="pres">
      <dgm:prSet presAssocID="{999B5979-EB15-4EDF-9C27-5C72B553163C}" presName="text2" presStyleLbl="fgAcc2" presStyleIdx="2" presStyleCnt="3" custScaleX="113574" custScaleY="310731" custLinFactNeighborY="2143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FEB5BD-3675-4880-B068-52FDF8B934F0}" type="pres">
      <dgm:prSet presAssocID="{999B5979-EB15-4EDF-9C27-5C72B553163C}" presName="hierChild3" presStyleCnt="0"/>
      <dgm:spPr/>
    </dgm:pt>
    <dgm:pt modelId="{C770C6F4-7159-4909-B087-FD9A24A390DD}" type="pres">
      <dgm:prSet presAssocID="{B649E6A8-DCD0-4CEB-B50E-C440648EDD0F}" presName="hierRoot1" presStyleCnt="0"/>
      <dgm:spPr/>
    </dgm:pt>
    <dgm:pt modelId="{53EEE8E2-A3B0-46AD-BEC5-2FE0443E6F00}" type="pres">
      <dgm:prSet presAssocID="{B649E6A8-DCD0-4CEB-B50E-C440648EDD0F}" presName="composite" presStyleCnt="0"/>
      <dgm:spPr/>
    </dgm:pt>
    <dgm:pt modelId="{8EB5A990-4B5B-4AB9-B9C2-A91D9290FC9F}" type="pres">
      <dgm:prSet presAssocID="{B649E6A8-DCD0-4CEB-B50E-C440648EDD0F}" presName="background" presStyleLbl="node0" presStyleIdx="1" presStyleCnt="2"/>
      <dgm:spPr/>
    </dgm:pt>
    <dgm:pt modelId="{C0E29632-DECF-48B4-A8AB-4F32CABB9252}" type="pres">
      <dgm:prSet presAssocID="{B649E6A8-DCD0-4CEB-B50E-C440648EDD0F}" presName="text" presStyleLbl="fgAcc0" presStyleIdx="1" presStyleCnt="2" custScaleX="204750" custScaleY="192537" custLinFactX="-100000" custLinFactY="-100000" custLinFactNeighborX="-146115" custLinFactNeighborY="-12045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C536B2A-B4CA-4EDA-BB84-160A42AF451B}" type="pres">
      <dgm:prSet presAssocID="{B649E6A8-DCD0-4CEB-B50E-C440648EDD0F}" presName="hierChild2" presStyleCnt="0"/>
      <dgm:spPr/>
    </dgm:pt>
  </dgm:ptLst>
  <dgm:cxnLst>
    <dgm:cxn modelId="{655ABD5F-C61E-4DC2-B895-A78E90E305BC}" type="presOf" srcId="{EBA78BEB-306C-4C16-9D7F-CF24FEF5C95D}" destId="{1E3F878D-B8D0-4886-A110-5502F139B419}" srcOrd="0" destOrd="0" presId="urn:microsoft.com/office/officeart/2005/8/layout/hierarchy1"/>
    <dgm:cxn modelId="{A7F13660-BF5B-4BB0-819C-2D4263C986B0}" srcId="{C182F790-2CD9-4937-A569-D61AB631A484}" destId="{7B883A26-4A16-48EB-8649-376BC72603FA}" srcOrd="0" destOrd="0" parTransId="{EBA78BEB-306C-4C16-9D7F-CF24FEF5C95D}" sibTransId="{98C380E5-841A-4862-8803-F5558653D1DB}"/>
    <dgm:cxn modelId="{A338499B-73AB-4EDB-BB03-8EA1A0001B83}" srcId="{C182F790-2CD9-4937-A569-D61AB631A484}" destId="{999B5979-EB15-4EDF-9C27-5C72B553163C}" srcOrd="2" destOrd="0" parTransId="{F4F4B253-21C6-48D1-AB67-DE36F90D53C0}" sibTransId="{280A7CA2-11A8-4F6F-8D16-19AC915A6267}"/>
    <dgm:cxn modelId="{9E254D49-6CA4-4D28-8814-40D725427C65}" type="presOf" srcId="{B649E6A8-DCD0-4CEB-B50E-C440648EDD0F}" destId="{C0E29632-DECF-48B4-A8AB-4F32CABB9252}" srcOrd="0" destOrd="0" presId="urn:microsoft.com/office/officeart/2005/8/layout/hierarchy1"/>
    <dgm:cxn modelId="{53E252E9-AEDE-43DA-A93A-0ED32D04A107}" type="presOf" srcId="{999B5979-EB15-4EDF-9C27-5C72B553163C}" destId="{BA651332-6975-4A16-979D-0996FE86AE3C}" srcOrd="0" destOrd="0" presId="urn:microsoft.com/office/officeart/2005/8/layout/hierarchy1"/>
    <dgm:cxn modelId="{FAF4D4D5-A29F-4C4C-9DF0-0ECF510875D8}" type="presOf" srcId="{C182F790-2CD9-4937-A569-D61AB631A484}" destId="{5EEDCCD7-4C9D-46A1-B0E0-4D403414A336}" srcOrd="0" destOrd="0" presId="urn:microsoft.com/office/officeart/2005/8/layout/hierarchy1"/>
    <dgm:cxn modelId="{2BA0C13E-04A4-4CA5-A29C-B9070E0889DC}" type="presOf" srcId="{B9C941A7-5F97-4397-B0E0-D838036C4135}" destId="{197B9951-C3C0-44AA-843C-E61BBC6CC31F}" srcOrd="0" destOrd="0" presId="urn:microsoft.com/office/officeart/2005/8/layout/hierarchy1"/>
    <dgm:cxn modelId="{AEF9B93A-6E9A-4A15-BE11-FE09854DD909}" type="presOf" srcId="{06EFFD51-A68E-4214-9863-CA1CB9D3C9C0}" destId="{27B42FC4-BF19-4E54-BE7A-CD58CCB25EF5}" srcOrd="0" destOrd="0" presId="urn:microsoft.com/office/officeart/2005/8/layout/hierarchy1"/>
    <dgm:cxn modelId="{355E8857-AB30-44D7-9CEC-697CCBE1A3A0}" srcId="{C182F790-2CD9-4937-A569-D61AB631A484}" destId="{B9C941A7-5F97-4397-B0E0-D838036C4135}" srcOrd="1" destOrd="0" parTransId="{695FCB9E-2CF1-4E6F-98F8-5A5D270F9020}" sibTransId="{839422EA-DB33-4369-BD0A-C4E0B70BF72D}"/>
    <dgm:cxn modelId="{28982116-EA42-4ABE-BEFA-E8463DD15250}" type="presOf" srcId="{7B883A26-4A16-48EB-8649-376BC72603FA}" destId="{9D953C37-4D75-4BAC-90E5-07D1FDBFD2CA}" srcOrd="0" destOrd="0" presId="urn:microsoft.com/office/officeart/2005/8/layout/hierarchy1"/>
    <dgm:cxn modelId="{DA6E287D-657E-45D8-B79F-5F73C6AF3F08}" type="presOf" srcId="{F4F4B253-21C6-48D1-AB67-DE36F90D53C0}" destId="{F7E80CB3-5256-4074-935C-E62B4E170C66}" srcOrd="0" destOrd="0" presId="urn:microsoft.com/office/officeart/2005/8/layout/hierarchy1"/>
    <dgm:cxn modelId="{13F1D650-CBD0-446D-A6D3-A27FC58CC178}" srcId="{06EFFD51-A68E-4214-9863-CA1CB9D3C9C0}" destId="{C182F790-2CD9-4937-A569-D61AB631A484}" srcOrd="0" destOrd="0" parTransId="{D17CEE74-017D-48E5-A3F9-8C30C8DEB5D6}" sibTransId="{6C9AF8F4-E465-401B-89D0-603FC46BAAD1}"/>
    <dgm:cxn modelId="{47E9275D-CBBC-4FA8-8543-E29428A4D129}" type="presOf" srcId="{695FCB9E-2CF1-4E6F-98F8-5A5D270F9020}" destId="{883A667F-A70F-4349-818E-F98656959A8D}" srcOrd="0" destOrd="0" presId="urn:microsoft.com/office/officeart/2005/8/layout/hierarchy1"/>
    <dgm:cxn modelId="{D75AF82B-A7E4-49BB-B4FB-FB74BB750EF2}" srcId="{06EFFD51-A68E-4214-9863-CA1CB9D3C9C0}" destId="{B649E6A8-DCD0-4CEB-B50E-C440648EDD0F}" srcOrd="1" destOrd="0" parTransId="{CBB735D1-260D-4F71-A391-85564DF40BA5}" sibTransId="{F0A91BC1-A5E4-4F17-8757-D23A7F7AA25B}"/>
    <dgm:cxn modelId="{787D96C7-9F84-4824-A615-90DA5246BE29}" type="presParOf" srcId="{27B42FC4-BF19-4E54-BE7A-CD58CCB25EF5}" destId="{84BE670C-DD33-4D43-9148-F20B66C55182}" srcOrd="0" destOrd="0" presId="urn:microsoft.com/office/officeart/2005/8/layout/hierarchy1"/>
    <dgm:cxn modelId="{D873C648-4E50-4550-94C6-6554ED54122A}" type="presParOf" srcId="{84BE670C-DD33-4D43-9148-F20B66C55182}" destId="{3351FA30-0094-4CAF-A01F-D3D27DA548B6}" srcOrd="0" destOrd="0" presId="urn:microsoft.com/office/officeart/2005/8/layout/hierarchy1"/>
    <dgm:cxn modelId="{0413BB97-0469-4B45-B02F-851B6C15C71C}" type="presParOf" srcId="{3351FA30-0094-4CAF-A01F-D3D27DA548B6}" destId="{BF4CFA35-6905-4205-A34E-E7C92EDB0921}" srcOrd="0" destOrd="0" presId="urn:microsoft.com/office/officeart/2005/8/layout/hierarchy1"/>
    <dgm:cxn modelId="{606E6BD9-ABBE-44C3-8D0D-7604BFF867BF}" type="presParOf" srcId="{3351FA30-0094-4CAF-A01F-D3D27DA548B6}" destId="{5EEDCCD7-4C9D-46A1-B0E0-4D403414A336}" srcOrd="1" destOrd="0" presId="urn:microsoft.com/office/officeart/2005/8/layout/hierarchy1"/>
    <dgm:cxn modelId="{8525FF38-8570-4102-B5E8-10AF377DC3F6}" type="presParOf" srcId="{84BE670C-DD33-4D43-9148-F20B66C55182}" destId="{18F614DA-FCD1-4AE4-B925-13BAE57B02D5}" srcOrd="1" destOrd="0" presId="urn:microsoft.com/office/officeart/2005/8/layout/hierarchy1"/>
    <dgm:cxn modelId="{A2423731-52EF-4236-8A69-F2B6967B2D71}" type="presParOf" srcId="{18F614DA-FCD1-4AE4-B925-13BAE57B02D5}" destId="{1E3F878D-B8D0-4886-A110-5502F139B419}" srcOrd="0" destOrd="0" presId="urn:microsoft.com/office/officeart/2005/8/layout/hierarchy1"/>
    <dgm:cxn modelId="{44025B84-E6D1-4DDE-96E4-616071490C68}" type="presParOf" srcId="{18F614DA-FCD1-4AE4-B925-13BAE57B02D5}" destId="{2C9D8D5B-6434-4E8C-A0FC-81E2642974A0}" srcOrd="1" destOrd="0" presId="urn:microsoft.com/office/officeart/2005/8/layout/hierarchy1"/>
    <dgm:cxn modelId="{7C406DDB-8EE6-41B8-BE77-A75FCD205851}" type="presParOf" srcId="{2C9D8D5B-6434-4E8C-A0FC-81E2642974A0}" destId="{173D7056-5B86-42FC-AF57-6D6D3E74F9D9}" srcOrd="0" destOrd="0" presId="urn:microsoft.com/office/officeart/2005/8/layout/hierarchy1"/>
    <dgm:cxn modelId="{15FE3105-3BF6-4C04-926D-110D07027B66}" type="presParOf" srcId="{173D7056-5B86-42FC-AF57-6D6D3E74F9D9}" destId="{81F6B84D-3E2B-4C27-A6E2-FB782427F323}" srcOrd="0" destOrd="0" presId="urn:microsoft.com/office/officeart/2005/8/layout/hierarchy1"/>
    <dgm:cxn modelId="{3195D335-FA64-4CE7-A5CC-33C3B5034259}" type="presParOf" srcId="{173D7056-5B86-42FC-AF57-6D6D3E74F9D9}" destId="{9D953C37-4D75-4BAC-90E5-07D1FDBFD2CA}" srcOrd="1" destOrd="0" presId="urn:microsoft.com/office/officeart/2005/8/layout/hierarchy1"/>
    <dgm:cxn modelId="{F4A6BA18-E5A3-410C-BB76-8E265B8AA0F8}" type="presParOf" srcId="{2C9D8D5B-6434-4E8C-A0FC-81E2642974A0}" destId="{51F80865-FFD9-4EBD-9F71-90B6FE69BED0}" srcOrd="1" destOrd="0" presId="urn:microsoft.com/office/officeart/2005/8/layout/hierarchy1"/>
    <dgm:cxn modelId="{D914E11B-347A-4BC5-993D-40B8CD886362}" type="presParOf" srcId="{18F614DA-FCD1-4AE4-B925-13BAE57B02D5}" destId="{883A667F-A70F-4349-818E-F98656959A8D}" srcOrd="2" destOrd="0" presId="urn:microsoft.com/office/officeart/2005/8/layout/hierarchy1"/>
    <dgm:cxn modelId="{03E47900-345A-4C12-B180-28C0DAC7C9F9}" type="presParOf" srcId="{18F614DA-FCD1-4AE4-B925-13BAE57B02D5}" destId="{56B4A2D5-5793-4852-86EA-90D901C52E68}" srcOrd="3" destOrd="0" presId="urn:microsoft.com/office/officeart/2005/8/layout/hierarchy1"/>
    <dgm:cxn modelId="{9F353C8A-E090-4A22-B4D4-10152B6E8753}" type="presParOf" srcId="{56B4A2D5-5793-4852-86EA-90D901C52E68}" destId="{EC70D410-7967-4C31-BF4F-97648013ED08}" srcOrd="0" destOrd="0" presId="urn:microsoft.com/office/officeart/2005/8/layout/hierarchy1"/>
    <dgm:cxn modelId="{57EEBDBF-57B1-47C7-87E5-062AA51B7F01}" type="presParOf" srcId="{EC70D410-7967-4C31-BF4F-97648013ED08}" destId="{F9CE2B8C-C56E-4B8F-BB43-5D7FB5A91914}" srcOrd="0" destOrd="0" presId="urn:microsoft.com/office/officeart/2005/8/layout/hierarchy1"/>
    <dgm:cxn modelId="{96741B6A-E99B-4C73-92CF-DCF2AED6E5C9}" type="presParOf" srcId="{EC70D410-7967-4C31-BF4F-97648013ED08}" destId="{197B9951-C3C0-44AA-843C-E61BBC6CC31F}" srcOrd="1" destOrd="0" presId="urn:microsoft.com/office/officeart/2005/8/layout/hierarchy1"/>
    <dgm:cxn modelId="{B48DA188-6306-44A9-8876-A828270B6D89}" type="presParOf" srcId="{56B4A2D5-5793-4852-86EA-90D901C52E68}" destId="{E8B3432C-6DE7-4FCE-8BBB-D9A24E54F173}" srcOrd="1" destOrd="0" presId="urn:microsoft.com/office/officeart/2005/8/layout/hierarchy1"/>
    <dgm:cxn modelId="{8D785FC4-AF51-414B-80FC-121F5C5CE75A}" type="presParOf" srcId="{18F614DA-FCD1-4AE4-B925-13BAE57B02D5}" destId="{F7E80CB3-5256-4074-935C-E62B4E170C66}" srcOrd="4" destOrd="0" presId="urn:microsoft.com/office/officeart/2005/8/layout/hierarchy1"/>
    <dgm:cxn modelId="{4480B744-FB93-4DD0-BFD2-8C37C86951D4}" type="presParOf" srcId="{18F614DA-FCD1-4AE4-B925-13BAE57B02D5}" destId="{08CD89DC-9079-494D-9584-B1CB0E2ED6C7}" srcOrd="5" destOrd="0" presId="urn:microsoft.com/office/officeart/2005/8/layout/hierarchy1"/>
    <dgm:cxn modelId="{CD54CA52-77D9-4E8C-859B-0578CD496182}" type="presParOf" srcId="{08CD89DC-9079-494D-9584-B1CB0E2ED6C7}" destId="{41D5777B-0F9B-42B0-8FDA-F1731BE4AFC5}" srcOrd="0" destOrd="0" presId="urn:microsoft.com/office/officeart/2005/8/layout/hierarchy1"/>
    <dgm:cxn modelId="{1A4BD2D3-E9DA-4871-B83A-D6D6E6EBF4A8}" type="presParOf" srcId="{41D5777B-0F9B-42B0-8FDA-F1731BE4AFC5}" destId="{740E093E-C20F-4A1D-8479-826FE61F1A8D}" srcOrd="0" destOrd="0" presId="urn:microsoft.com/office/officeart/2005/8/layout/hierarchy1"/>
    <dgm:cxn modelId="{81526173-01C9-4417-B1BA-A62E11E93FDF}" type="presParOf" srcId="{41D5777B-0F9B-42B0-8FDA-F1731BE4AFC5}" destId="{BA651332-6975-4A16-979D-0996FE86AE3C}" srcOrd="1" destOrd="0" presId="urn:microsoft.com/office/officeart/2005/8/layout/hierarchy1"/>
    <dgm:cxn modelId="{9C2B0DE2-CC9D-4F75-8584-F6E957EE269D}" type="presParOf" srcId="{08CD89DC-9079-494D-9584-B1CB0E2ED6C7}" destId="{48FEB5BD-3675-4880-B068-52FDF8B934F0}" srcOrd="1" destOrd="0" presId="urn:microsoft.com/office/officeart/2005/8/layout/hierarchy1"/>
    <dgm:cxn modelId="{DA63F52B-E2A2-496D-B9A2-127004FAEFE1}" type="presParOf" srcId="{27B42FC4-BF19-4E54-BE7A-CD58CCB25EF5}" destId="{C770C6F4-7159-4909-B087-FD9A24A390DD}" srcOrd="1" destOrd="0" presId="urn:microsoft.com/office/officeart/2005/8/layout/hierarchy1"/>
    <dgm:cxn modelId="{3E5D712D-5BED-4A90-9227-AEA4BC4A9A12}" type="presParOf" srcId="{C770C6F4-7159-4909-B087-FD9A24A390DD}" destId="{53EEE8E2-A3B0-46AD-BEC5-2FE0443E6F00}" srcOrd="0" destOrd="0" presId="urn:microsoft.com/office/officeart/2005/8/layout/hierarchy1"/>
    <dgm:cxn modelId="{F1A8B042-46ED-4602-BBDF-0E68033F853D}" type="presParOf" srcId="{53EEE8E2-A3B0-46AD-BEC5-2FE0443E6F00}" destId="{8EB5A990-4B5B-4AB9-B9C2-A91D9290FC9F}" srcOrd="0" destOrd="0" presId="urn:microsoft.com/office/officeart/2005/8/layout/hierarchy1"/>
    <dgm:cxn modelId="{7CE2234C-2552-457C-86B3-94F125E5F2E5}" type="presParOf" srcId="{53EEE8E2-A3B0-46AD-BEC5-2FE0443E6F00}" destId="{C0E29632-DECF-48B4-A8AB-4F32CABB9252}" srcOrd="1" destOrd="0" presId="urn:microsoft.com/office/officeart/2005/8/layout/hierarchy1"/>
    <dgm:cxn modelId="{ADFA0CBA-6A37-4189-A92F-8502B1A197A0}" type="presParOf" srcId="{C770C6F4-7159-4909-B087-FD9A24A390DD}" destId="{4C536B2A-B4CA-4EDA-BB84-160A42AF451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4860A5-9408-4B3C-B9A7-1E5A0A33CE45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0D24E10-FC10-4592-BF90-09ED1295B01D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课程要求</a:t>
          </a:r>
        </a:p>
      </dgm:t>
    </dgm:pt>
    <dgm:pt modelId="{139AED20-3568-4B9D-9B9D-8A723867DC2E}" type="parTrans" cxnId="{470E0A4D-444D-4A0D-8555-E2FB3F544FA5}">
      <dgm:prSet/>
      <dgm:spPr/>
      <dgm:t>
        <a:bodyPr/>
        <a:lstStyle/>
        <a:p>
          <a:endParaRPr lang="zh-CN" altLang="en-US"/>
        </a:p>
      </dgm:t>
    </dgm:pt>
    <dgm:pt modelId="{10452F85-7C5E-4DC5-AC7F-B702806D0845}" type="sibTrans" cxnId="{470E0A4D-444D-4A0D-8555-E2FB3F544FA5}">
      <dgm:prSet/>
      <dgm:spPr/>
      <dgm:t>
        <a:bodyPr/>
        <a:lstStyle/>
        <a:p>
          <a:endParaRPr lang="zh-CN" altLang="en-US"/>
        </a:p>
      </dgm:t>
    </dgm:pt>
    <dgm:pt modelId="{979DD6E9-2D09-4C7C-80D7-9266576965AD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必修课平均成绩</a:t>
          </a:r>
          <a:r>
            <a:rPr lang="en-US" altLang="zh-CN" sz="2400" dirty="0">
              <a:latin typeface="黑体" panose="02010609060101010101" pitchFamily="49" charset="-122"/>
              <a:ea typeface="黑体" panose="02010609060101010101" pitchFamily="49" charset="-122"/>
            </a:rPr>
            <a:t>75</a:t>
          </a: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分及以上</a:t>
          </a:r>
        </a:p>
      </dgm:t>
    </dgm:pt>
    <dgm:pt modelId="{BBCDC7A5-3280-47D3-8CC0-4C1AA4C536EB}" type="parTrans" cxnId="{2DB2C7FE-11E7-4DB7-A67F-4B193122D381}">
      <dgm:prSet/>
      <dgm:spPr/>
      <dgm:t>
        <a:bodyPr/>
        <a:lstStyle/>
        <a:p>
          <a:endParaRPr lang="zh-CN" altLang="en-US"/>
        </a:p>
      </dgm:t>
    </dgm:pt>
    <dgm:pt modelId="{D31B9A6F-1E0A-440C-8D8D-46C624C1A3EE}" type="sibTrans" cxnId="{2DB2C7FE-11E7-4DB7-A67F-4B193122D381}">
      <dgm:prSet/>
      <dgm:spPr/>
      <dgm:t>
        <a:bodyPr/>
        <a:lstStyle/>
        <a:p>
          <a:endParaRPr lang="zh-CN" altLang="en-US"/>
        </a:p>
      </dgm:t>
    </dgm:pt>
    <dgm:pt modelId="{41875E82-654E-4445-8CF1-AE2D4A3E027B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论文要求</a:t>
          </a:r>
        </a:p>
      </dgm:t>
    </dgm:pt>
    <dgm:pt modelId="{29D34094-01FD-4C05-A2F8-A2DFFC921940}" type="parTrans" cxnId="{23666BAB-683F-4566-9FB9-D248644BE044}">
      <dgm:prSet/>
      <dgm:spPr/>
      <dgm:t>
        <a:bodyPr/>
        <a:lstStyle/>
        <a:p>
          <a:endParaRPr lang="zh-CN" altLang="en-US"/>
        </a:p>
      </dgm:t>
    </dgm:pt>
    <dgm:pt modelId="{F45EB9F1-C630-4101-A4E6-8488942B1D1E}" type="sibTrans" cxnId="{23666BAB-683F-4566-9FB9-D248644BE044}">
      <dgm:prSet/>
      <dgm:spPr/>
      <dgm:t>
        <a:bodyPr/>
        <a:lstStyle/>
        <a:p>
          <a:endParaRPr lang="zh-CN" altLang="en-US"/>
        </a:p>
      </dgm:t>
    </dgm:pt>
    <dgm:pt modelId="{A5DCA768-349F-4EC6-934C-F8643A1DF006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学位论文成绩良好（或</a:t>
          </a:r>
          <a:r>
            <a:rPr lang="en-US" altLang="zh-CN" sz="2400" dirty="0"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分）及以上</a:t>
          </a:r>
        </a:p>
      </dgm:t>
    </dgm:pt>
    <dgm:pt modelId="{51DDF053-427B-4FE9-BE26-A91743EB7AD9}" type="parTrans" cxnId="{40C36CA9-4D1F-4768-A44A-C49D4530DD40}">
      <dgm:prSet/>
      <dgm:spPr/>
      <dgm:t>
        <a:bodyPr/>
        <a:lstStyle/>
        <a:p>
          <a:endParaRPr lang="zh-CN" altLang="en-US"/>
        </a:p>
      </dgm:t>
    </dgm:pt>
    <dgm:pt modelId="{E3CB3C70-0F1B-418F-9DAB-C8DE276DA6ED}" type="sibTrans" cxnId="{40C36CA9-4D1F-4768-A44A-C49D4530DD40}">
      <dgm:prSet/>
      <dgm:spPr/>
      <dgm:t>
        <a:bodyPr/>
        <a:lstStyle/>
        <a:p>
          <a:endParaRPr lang="zh-CN" altLang="en-US"/>
        </a:p>
      </dgm:t>
    </dgm:pt>
    <dgm:pt modelId="{4AD25886-B789-4110-855B-55E716E92DF2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学位外语</a:t>
          </a:r>
        </a:p>
      </dgm:t>
    </dgm:pt>
    <dgm:pt modelId="{92E3183A-9E1C-4409-9B7C-B650AF379FEF}" type="parTrans" cxnId="{A0F9070B-BCC0-44AB-AE88-1A9EA671B24A}">
      <dgm:prSet/>
      <dgm:spPr/>
      <dgm:t>
        <a:bodyPr/>
        <a:lstStyle/>
        <a:p>
          <a:endParaRPr lang="zh-CN" altLang="en-US"/>
        </a:p>
      </dgm:t>
    </dgm:pt>
    <dgm:pt modelId="{C43B2C35-3986-47F3-A83C-0180BAED4AE9}" type="sibTrans" cxnId="{A0F9070B-BCC0-44AB-AE88-1A9EA671B24A}">
      <dgm:prSet/>
      <dgm:spPr/>
      <dgm:t>
        <a:bodyPr/>
        <a:lstStyle/>
        <a:p>
          <a:endParaRPr lang="zh-CN" altLang="en-US"/>
        </a:p>
      </dgm:t>
    </dgm:pt>
    <dgm:pt modelId="{D14C5311-32D2-4F8B-A9D2-BADD19469BA1}">
      <dgm:prSet phldrT="[文本]" custT="1"/>
      <dgm:spPr/>
      <dgm:t>
        <a:bodyPr/>
        <a:lstStyle/>
        <a:p>
          <a:r>
            <a:rPr lang="zh-CN" sz="1800" dirty="0">
              <a:latin typeface="黑体" panose="02010609060101010101" pitchFamily="49" charset="-122"/>
              <a:ea typeface="黑体" panose="02010609060101010101" pitchFamily="49" charset="-122"/>
            </a:rPr>
            <a:t>国开学位英语考试</a:t>
          </a: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（已实施）</a:t>
          </a:r>
        </a:p>
      </dgm:t>
    </dgm:pt>
    <dgm:pt modelId="{CDFA242B-136E-400B-8A95-C90E22D962EC}" type="parTrans" cxnId="{F101C65A-1A97-4F2E-A6CD-A765FED001DC}">
      <dgm:prSet/>
      <dgm:spPr/>
      <dgm:t>
        <a:bodyPr/>
        <a:lstStyle/>
        <a:p>
          <a:endParaRPr lang="zh-CN" altLang="en-US"/>
        </a:p>
      </dgm:t>
    </dgm:pt>
    <dgm:pt modelId="{C324673B-72CB-4224-A3EE-0864863ADA61}" type="sibTrans" cxnId="{F101C65A-1A97-4F2E-A6CD-A765FED001DC}">
      <dgm:prSet/>
      <dgm:spPr/>
      <dgm:t>
        <a:bodyPr/>
        <a:lstStyle/>
        <a:p>
          <a:endParaRPr lang="zh-CN" altLang="en-US"/>
        </a:p>
      </dgm:t>
    </dgm:pt>
    <dgm:pt modelId="{7110FCDE-DC49-480A-8DFD-20BDC0D28DB9}">
      <dgm:prSet phldrT="[文本]" custT="1"/>
      <dgm:spPr/>
      <dgm:t>
        <a:bodyPr/>
        <a:lstStyle/>
        <a:p>
          <a:r>
            <a:rPr lang="zh-CN" sz="1800" dirty="0">
              <a:latin typeface="黑体" panose="02010609060101010101" pitchFamily="49" charset="-122"/>
              <a:ea typeface="黑体" panose="02010609060101010101" pitchFamily="49" charset="-122"/>
            </a:rPr>
            <a:t>成人本科学位英语考试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03EE9AA-DE81-44D6-B200-87FB3D875B3F}" type="parTrans" cxnId="{A88C2DE4-181E-4624-A8C4-1F6FCE4448E9}">
      <dgm:prSet/>
      <dgm:spPr/>
      <dgm:t>
        <a:bodyPr/>
        <a:lstStyle/>
        <a:p>
          <a:endParaRPr lang="zh-CN" altLang="en-US"/>
        </a:p>
      </dgm:t>
    </dgm:pt>
    <dgm:pt modelId="{3085A85E-50C2-4885-AC66-938D2B056661}" type="sibTrans" cxnId="{A88C2DE4-181E-4624-A8C4-1F6FCE4448E9}">
      <dgm:prSet/>
      <dgm:spPr/>
      <dgm:t>
        <a:bodyPr/>
        <a:lstStyle/>
        <a:p>
          <a:endParaRPr lang="zh-CN" altLang="en-US"/>
        </a:p>
      </dgm:t>
    </dgm:pt>
    <dgm:pt modelId="{61D09CC9-CC22-45B7-A342-3E04EDEF5FDE}">
      <dgm:prSet phldrT="[文本]" custT="1"/>
      <dgm:spPr/>
      <dgm:t>
        <a:bodyPr/>
        <a:lstStyle/>
        <a:p>
          <a:r>
            <a:rPr lang="zh-CN" sz="1800" dirty="0">
              <a:latin typeface="黑体" panose="02010609060101010101" pitchFamily="49" charset="-122"/>
              <a:ea typeface="黑体" panose="02010609060101010101" pitchFamily="49" charset="-122"/>
            </a:rPr>
            <a:t>全国公共英语</a:t>
          </a: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等级</a:t>
          </a:r>
          <a:r>
            <a:rPr lang="zh-CN" sz="1800" dirty="0">
              <a:latin typeface="黑体" panose="02010609060101010101" pitchFamily="49" charset="-122"/>
              <a:ea typeface="黑体" panose="02010609060101010101" pitchFamily="49" charset="-122"/>
            </a:rPr>
            <a:t>考试三级</a:t>
          </a:r>
          <a:r>
            <a:rPr lang="zh-CN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（</a:t>
          </a:r>
          <a:r>
            <a:rPr lang="en-US" altLang="zh-CN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PETS-3</a:t>
          </a:r>
          <a:r>
            <a:rPr lang="zh-CN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440A993-CA87-43F3-9AA8-E5DA92339D82}" type="parTrans" cxnId="{36F51003-F9E2-4324-8036-7103CBEEF454}">
      <dgm:prSet/>
      <dgm:spPr/>
      <dgm:t>
        <a:bodyPr/>
        <a:lstStyle/>
        <a:p>
          <a:endParaRPr lang="zh-CN" altLang="en-US"/>
        </a:p>
      </dgm:t>
    </dgm:pt>
    <dgm:pt modelId="{1D9E7278-F5B6-4B92-AFB5-EC42AB9FFAB9}" type="sibTrans" cxnId="{36F51003-F9E2-4324-8036-7103CBEEF454}">
      <dgm:prSet/>
      <dgm:spPr/>
      <dgm:t>
        <a:bodyPr/>
        <a:lstStyle/>
        <a:p>
          <a:endParaRPr lang="zh-CN" altLang="en-US"/>
        </a:p>
      </dgm:t>
    </dgm:pt>
    <dgm:pt modelId="{92F80FB4-F647-4285-88F6-51C75EF65143}">
      <dgm:prSet phldrT="[文本]" custT="1"/>
      <dgm:spPr/>
      <dgm:t>
        <a:bodyPr/>
        <a:lstStyle/>
        <a:p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国家</a:t>
          </a:r>
          <a:r>
            <a:rPr lang="zh-CN" sz="1800" dirty="0">
              <a:latin typeface="黑体" panose="02010609060101010101" pitchFamily="49" charset="-122"/>
              <a:ea typeface="黑体" panose="02010609060101010101" pitchFamily="49" charset="-122"/>
            </a:rPr>
            <a:t>大学英语四级</a:t>
          </a: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考试（</a:t>
          </a:r>
          <a:r>
            <a:rPr lang="en-US" altLang="zh-CN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CET-4</a:t>
          </a:r>
          <a:r>
            <a:rPr lang="zh-CN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DA0AFE7-ADAF-48B8-92FD-DC7CBE467D21}" type="parTrans" cxnId="{C9D2B34A-8634-413F-A6C6-557684932AD0}">
      <dgm:prSet/>
      <dgm:spPr/>
      <dgm:t>
        <a:bodyPr/>
        <a:lstStyle/>
        <a:p>
          <a:endParaRPr lang="zh-CN" altLang="en-US"/>
        </a:p>
      </dgm:t>
    </dgm:pt>
    <dgm:pt modelId="{CAFDCE56-505A-4611-B680-37F6960AC244}" type="sibTrans" cxnId="{C9D2B34A-8634-413F-A6C6-557684932AD0}">
      <dgm:prSet/>
      <dgm:spPr/>
      <dgm:t>
        <a:bodyPr/>
        <a:lstStyle/>
        <a:p>
          <a:endParaRPr lang="zh-CN" altLang="en-US"/>
        </a:p>
      </dgm:t>
    </dgm:pt>
    <dgm:pt modelId="{DDF311D4-77B8-4111-9EC8-B8BD22C0F1E7}" type="pres">
      <dgm:prSet presAssocID="{184860A5-9408-4B3C-B9A7-1E5A0A33CE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DCF6FC-C22F-4A7F-A99D-5F1EDE8B27FA}" type="pres">
      <dgm:prSet presAssocID="{90D24E10-FC10-4592-BF90-09ED1295B01D}" presName="composite" presStyleCnt="0"/>
      <dgm:spPr/>
    </dgm:pt>
    <dgm:pt modelId="{901EF220-9D65-4130-881A-44B41AB8BEED}" type="pres">
      <dgm:prSet presAssocID="{90D24E10-FC10-4592-BF90-09ED1295B01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194B6E-7592-4518-9C17-5D89ACC71757}" type="pres">
      <dgm:prSet presAssocID="{90D24E10-FC10-4592-BF90-09ED1295B01D}" presName="desTx" presStyleLbl="alignAccFollowNode1" presStyleIdx="0" presStyleCnt="3" custLinFactNeighborX="-27654" custLinFactNeighborY="2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391B66-F8ED-4320-A22F-2A494058EA31}" type="pres">
      <dgm:prSet presAssocID="{10452F85-7C5E-4DC5-AC7F-B702806D0845}" presName="space" presStyleCnt="0"/>
      <dgm:spPr/>
    </dgm:pt>
    <dgm:pt modelId="{1BAA661A-609D-4006-BE36-47C9D7E056D4}" type="pres">
      <dgm:prSet presAssocID="{41875E82-654E-4445-8CF1-AE2D4A3E027B}" presName="composite" presStyleCnt="0"/>
      <dgm:spPr/>
    </dgm:pt>
    <dgm:pt modelId="{D6FC7E2A-FD1A-44BD-8553-7845A805A047}" type="pres">
      <dgm:prSet presAssocID="{41875E82-654E-4445-8CF1-AE2D4A3E027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EF7C8F-9207-4A95-B130-1B1DBD808441}" type="pres">
      <dgm:prSet presAssocID="{41875E82-654E-4445-8CF1-AE2D4A3E027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E0492E-D762-4802-A7CA-33FD9EAE8120}" type="pres">
      <dgm:prSet presAssocID="{F45EB9F1-C630-4101-A4E6-8488942B1D1E}" presName="space" presStyleCnt="0"/>
      <dgm:spPr/>
    </dgm:pt>
    <dgm:pt modelId="{C5C14280-D450-4BEC-8F36-CDA7CDAFCD14}" type="pres">
      <dgm:prSet presAssocID="{4AD25886-B789-4110-855B-55E716E92DF2}" presName="composite" presStyleCnt="0"/>
      <dgm:spPr/>
    </dgm:pt>
    <dgm:pt modelId="{3D4238BC-4644-41F9-97CE-3E48CDACCF28}" type="pres">
      <dgm:prSet presAssocID="{4AD25886-B789-4110-855B-55E716E92DF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CF44-AF85-4573-B738-C33C833C4BA8}" type="pres">
      <dgm:prSet presAssocID="{4AD25886-B789-4110-855B-55E716E92DF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6F51003-F9E2-4324-8036-7103CBEEF454}" srcId="{4AD25886-B789-4110-855B-55E716E92DF2}" destId="{61D09CC9-CC22-45B7-A342-3E04EDEF5FDE}" srcOrd="2" destOrd="0" parTransId="{A440A993-CA87-43F3-9AA8-E5DA92339D82}" sibTransId="{1D9E7278-F5B6-4B92-AFB5-EC42AB9FFAB9}"/>
    <dgm:cxn modelId="{F101C65A-1A97-4F2E-A6CD-A765FED001DC}" srcId="{4AD25886-B789-4110-855B-55E716E92DF2}" destId="{D14C5311-32D2-4F8B-A9D2-BADD19469BA1}" srcOrd="0" destOrd="0" parTransId="{CDFA242B-136E-400B-8A95-C90E22D962EC}" sibTransId="{C324673B-72CB-4224-A3EE-0864863ADA61}"/>
    <dgm:cxn modelId="{40C36CA9-4D1F-4768-A44A-C49D4530DD40}" srcId="{41875E82-654E-4445-8CF1-AE2D4A3E027B}" destId="{A5DCA768-349F-4EC6-934C-F8643A1DF006}" srcOrd="0" destOrd="0" parTransId="{51DDF053-427B-4FE9-BE26-A91743EB7AD9}" sibTransId="{E3CB3C70-0F1B-418F-9DAB-C8DE276DA6ED}"/>
    <dgm:cxn modelId="{590D93BC-44DE-413A-AA94-931B8A37F9DD}" type="presOf" srcId="{184860A5-9408-4B3C-B9A7-1E5A0A33CE45}" destId="{DDF311D4-77B8-4111-9EC8-B8BD22C0F1E7}" srcOrd="0" destOrd="0" presId="urn:microsoft.com/office/officeart/2005/8/layout/hList1"/>
    <dgm:cxn modelId="{A0F9070B-BCC0-44AB-AE88-1A9EA671B24A}" srcId="{184860A5-9408-4B3C-B9A7-1E5A0A33CE45}" destId="{4AD25886-B789-4110-855B-55E716E92DF2}" srcOrd="2" destOrd="0" parTransId="{92E3183A-9E1C-4409-9B7C-B650AF379FEF}" sibTransId="{C43B2C35-3986-47F3-A83C-0180BAED4AE9}"/>
    <dgm:cxn modelId="{7B01DDC0-37EC-4CA5-8205-F50F561E1885}" type="presOf" srcId="{90D24E10-FC10-4592-BF90-09ED1295B01D}" destId="{901EF220-9D65-4130-881A-44B41AB8BEED}" srcOrd="0" destOrd="0" presId="urn:microsoft.com/office/officeart/2005/8/layout/hList1"/>
    <dgm:cxn modelId="{470E0A4D-444D-4A0D-8555-E2FB3F544FA5}" srcId="{184860A5-9408-4B3C-B9A7-1E5A0A33CE45}" destId="{90D24E10-FC10-4592-BF90-09ED1295B01D}" srcOrd="0" destOrd="0" parTransId="{139AED20-3568-4B9D-9B9D-8A723867DC2E}" sibTransId="{10452F85-7C5E-4DC5-AC7F-B702806D0845}"/>
    <dgm:cxn modelId="{D6F45E7F-B1EF-4C1E-B9B7-36B07C1DD812}" type="presOf" srcId="{61D09CC9-CC22-45B7-A342-3E04EDEF5FDE}" destId="{1EE2CF44-AF85-4573-B738-C33C833C4BA8}" srcOrd="0" destOrd="2" presId="urn:microsoft.com/office/officeart/2005/8/layout/hList1"/>
    <dgm:cxn modelId="{D01EE835-4E78-4BAC-9211-9063BC7B658D}" type="presOf" srcId="{D14C5311-32D2-4F8B-A9D2-BADD19469BA1}" destId="{1EE2CF44-AF85-4573-B738-C33C833C4BA8}" srcOrd="0" destOrd="0" presId="urn:microsoft.com/office/officeart/2005/8/layout/hList1"/>
    <dgm:cxn modelId="{C9D2B34A-8634-413F-A6C6-557684932AD0}" srcId="{4AD25886-B789-4110-855B-55E716E92DF2}" destId="{92F80FB4-F647-4285-88F6-51C75EF65143}" srcOrd="3" destOrd="0" parTransId="{2DA0AFE7-ADAF-48B8-92FD-DC7CBE467D21}" sibTransId="{CAFDCE56-505A-4611-B680-37F6960AC244}"/>
    <dgm:cxn modelId="{235ADD2D-859A-4CB6-B86D-A9DFC929E45B}" type="presOf" srcId="{7110FCDE-DC49-480A-8DFD-20BDC0D28DB9}" destId="{1EE2CF44-AF85-4573-B738-C33C833C4BA8}" srcOrd="0" destOrd="1" presId="urn:microsoft.com/office/officeart/2005/8/layout/hList1"/>
    <dgm:cxn modelId="{0CFDE357-FC4E-4EC8-9EA4-311477BE6671}" type="presOf" srcId="{4AD25886-B789-4110-855B-55E716E92DF2}" destId="{3D4238BC-4644-41F9-97CE-3E48CDACCF28}" srcOrd="0" destOrd="0" presId="urn:microsoft.com/office/officeart/2005/8/layout/hList1"/>
    <dgm:cxn modelId="{DF521113-C5EE-4896-B0B6-359B4F2A0796}" type="presOf" srcId="{92F80FB4-F647-4285-88F6-51C75EF65143}" destId="{1EE2CF44-AF85-4573-B738-C33C833C4BA8}" srcOrd="0" destOrd="3" presId="urn:microsoft.com/office/officeart/2005/8/layout/hList1"/>
    <dgm:cxn modelId="{D87FA6FD-154C-4A60-A480-1AFEE5CBFCE5}" type="presOf" srcId="{979DD6E9-2D09-4C7C-80D7-9266576965AD}" destId="{31194B6E-7592-4518-9C17-5D89ACC71757}" srcOrd="0" destOrd="0" presId="urn:microsoft.com/office/officeart/2005/8/layout/hList1"/>
    <dgm:cxn modelId="{6F05FB9F-A9AF-49CC-B709-DF09DC57D1C4}" type="presOf" srcId="{A5DCA768-349F-4EC6-934C-F8643A1DF006}" destId="{53EF7C8F-9207-4A95-B130-1B1DBD808441}" srcOrd="0" destOrd="0" presId="urn:microsoft.com/office/officeart/2005/8/layout/hList1"/>
    <dgm:cxn modelId="{2DB2C7FE-11E7-4DB7-A67F-4B193122D381}" srcId="{90D24E10-FC10-4592-BF90-09ED1295B01D}" destId="{979DD6E9-2D09-4C7C-80D7-9266576965AD}" srcOrd="0" destOrd="0" parTransId="{BBCDC7A5-3280-47D3-8CC0-4C1AA4C536EB}" sibTransId="{D31B9A6F-1E0A-440C-8D8D-46C624C1A3EE}"/>
    <dgm:cxn modelId="{AC53F269-5E0D-43FD-BDA4-91A25ECEEABC}" type="presOf" srcId="{41875E82-654E-4445-8CF1-AE2D4A3E027B}" destId="{D6FC7E2A-FD1A-44BD-8553-7845A805A047}" srcOrd="0" destOrd="0" presId="urn:microsoft.com/office/officeart/2005/8/layout/hList1"/>
    <dgm:cxn modelId="{23666BAB-683F-4566-9FB9-D248644BE044}" srcId="{184860A5-9408-4B3C-B9A7-1E5A0A33CE45}" destId="{41875E82-654E-4445-8CF1-AE2D4A3E027B}" srcOrd="1" destOrd="0" parTransId="{29D34094-01FD-4C05-A2F8-A2DFFC921940}" sibTransId="{F45EB9F1-C630-4101-A4E6-8488942B1D1E}"/>
    <dgm:cxn modelId="{A88C2DE4-181E-4624-A8C4-1F6FCE4448E9}" srcId="{4AD25886-B789-4110-855B-55E716E92DF2}" destId="{7110FCDE-DC49-480A-8DFD-20BDC0D28DB9}" srcOrd="1" destOrd="0" parTransId="{203EE9AA-DE81-44D6-B200-87FB3D875B3F}" sibTransId="{3085A85E-50C2-4885-AC66-938D2B056661}"/>
    <dgm:cxn modelId="{6C19993F-8375-4BD4-86D0-CBD167AB7580}" type="presParOf" srcId="{DDF311D4-77B8-4111-9EC8-B8BD22C0F1E7}" destId="{6ADCF6FC-C22F-4A7F-A99D-5F1EDE8B27FA}" srcOrd="0" destOrd="0" presId="urn:microsoft.com/office/officeart/2005/8/layout/hList1"/>
    <dgm:cxn modelId="{7992FF0E-4F5E-4834-BFF2-161E4B7CE3D6}" type="presParOf" srcId="{6ADCF6FC-C22F-4A7F-A99D-5F1EDE8B27FA}" destId="{901EF220-9D65-4130-881A-44B41AB8BEED}" srcOrd="0" destOrd="0" presId="urn:microsoft.com/office/officeart/2005/8/layout/hList1"/>
    <dgm:cxn modelId="{A0E55149-054E-465B-8890-2FBBB38376CF}" type="presParOf" srcId="{6ADCF6FC-C22F-4A7F-A99D-5F1EDE8B27FA}" destId="{31194B6E-7592-4518-9C17-5D89ACC71757}" srcOrd="1" destOrd="0" presId="urn:microsoft.com/office/officeart/2005/8/layout/hList1"/>
    <dgm:cxn modelId="{B5354F15-99E8-4931-A5A5-C89D84AFAB50}" type="presParOf" srcId="{DDF311D4-77B8-4111-9EC8-B8BD22C0F1E7}" destId="{61391B66-F8ED-4320-A22F-2A494058EA31}" srcOrd="1" destOrd="0" presId="urn:microsoft.com/office/officeart/2005/8/layout/hList1"/>
    <dgm:cxn modelId="{DA24CFAC-AEDA-454E-ABEF-35E12826447B}" type="presParOf" srcId="{DDF311D4-77B8-4111-9EC8-B8BD22C0F1E7}" destId="{1BAA661A-609D-4006-BE36-47C9D7E056D4}" srcOrd="2" destOrd="0" presId="urn:microsoft.com/office/officeart/2005/8/layout/hList1"/>
    <dgm:cxn modelId="{189F04FF-6FB8-462F-8D24-754C7381CB73}" type="presParOf" srcId="{1BAA661A-609D-4006-BE36-47C9D7E056D4}" destId="{D6FC7E2A-FD1A-44BD-8553-7845A805A047}" srcOrd="0" destOrd="0" presId="urn:microsoft.com/office/officeart/2005/8/layout/hList1"/>
    <dgm:cxn modelId="{6395EC51-36A9-43A0-AF40-CA2B087CD7E5}" type="presParOf" srcId="{1BAA661A-609D-4006-BE36-47C9D7E056D4}" destId="{53EF7C8F-9207-4A95-B130-1B1DBD808441}" srcOrd="1" destOrd="0" presId="urn:microsoft.com/office/officeart/2005/8/layout/hList1"/>
    <dgm:cxn modelId="{FD64B4BA-34BD-4E8D-92B7-AB36C4B06A0E}" type="presParOf" srcId="{DDF311D4-77B8-4111-9EC8-B8BD22C0F1E7}" destId="{D8E0492E-D762-4802-A7CA-33FD9EAE8120}" srcOrd="3" destOrd="0" presId="urn:microsoft.com/office/officeart/2005/8/layout/hList1"/>
    <dgm:cxn modelId="{080B0472-2D17-48AD-8BE3-394B55D44429}" type="presParOf" srcId="{DDF311D4-77B8-4111-9EC8-B8BD22C0F1E7}" destId="{C5C14280-D450-4BEC-8F36-CDA7CDAFCD14}" srcOrd="4" destOrd="0" presId="urn:microsoft.com/office/officeart/2005/8/layout/hList1"/>
    <dgm:cxn modelId="{9FA1D809-ED64-4F31-A908-F365DBEEE33E}" type="presParOf" srcId="{C5C14280-D450-4BEC-8F36-CDA7CDAFCD14}" destId="{3D4238BC-4644-41F9-97CE-3E48CDACCF28}" srcOrd="0" destOrd="0" presId="urn:microsoft.com/office/officeart/2005/8/layout/hList1"/>
    <dgm:cxn modelId="{ED841A03-514E-4140-A759-9FDF12920E11}" type="presParOf" srcId="{C5C14280-D450-4BEC-8F36-CDA7CDAFCD14}" destId="{1EE2CF44-AF85-4573-B738-C33C833C4BA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C660E7-A269-469E-A461-350EB986B113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</dgm:pt>
    <dgm:pt modelId="{C7505C09-2F65-4C97-B2FB-FA8CB5E1BAE6}">
      <dgm:prSet phldrT="[文本]" custT="1"/>
      <dgm:spPr/>
      <dgm:t>
        <a:bodyPr/>
        <a:lstStyle/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总</a:t>
          </a:r>
          <a:endParaRPr lang="en-US" altLang="zh-CN" sz="280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则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18A1093-CDEA-42A6-84D2-1B74A73CACD9}" type="parTrans" cxnId="{FCEE2C3B-3654-4D64-9977-97064ED3509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2F6C8DC-9D28-49A2-87E6-7E64B5E70458}" type="sibTrans" cxnId="{FCEE2C3B-3654-4D64-9977-97064ED3509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EA4D9ED-65A7-4ABC-8344-699ED3746BAC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指导</a:t>
          </a:r>
        </a:p>
      </dgm:t>
    </dgm:pt>
    <dgm:pt modelId="{816946BF-2D3E-485F-9013-18FDD04170D1}" type="parTrans" cxnId="{AECEE299-FE39-4059-ABF1-B3B90FAFFEF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7EECC26-7311-46FC-AAF5-1FC90B418E1E}" type="sibTrans" cxnId="{AECEE299-FE39-4059-ABF1-B3B90FAFFEF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C61D12E-1D5D-4842-956D-CD820186A338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答辩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072B2E-273F-4C81-980D-1059839F5593}" type="parTrans" cxnId="{20C883F4-EE1E-4116-A924-3B71E92263D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6F7CFF2-6C43-475B-819A-EE443A7BE57B}" type="sibTrans" cxnId="{20C883F4-EE1E-4116-A924-3B71E92263D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447E436-00AB-4CFA-A93B-ED3041A18DAF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终审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021CF17-83F8-4EB4-8025-535F3D08BB5B}" type="parTrans" cxnId="{46F5989A-5AFE-44E3-848C-9AA8C0CBA89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1E41B5C-A358-48AF-B76B-2272D1055E3F}" type="sibTrans" cxnId="{46F5989A-5AFE-44E3-848C-9AA8C0CBA89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22EC39D-7F42-4DA0-A484-9F81FB9D0CA5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存档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4405494-F28F-47D5-8D0F-94F5E437D32E}" type="parTrans" cxnId="{A45B9A3A-7532-4D18-A4AE-405168340C7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C3CD604-A58D-4234-BF9C-8EF886ACDCAE}" type="sibTrans" cxnId="{A45B9A3A-7532-4D18-A4AE-405168340C7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D3E120B-7911-4A11-B437-3F1656F7B8FF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写作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B3A1FC7-B199-44C1-9D13-C8D80C5E3DE4}" type="parTrans" cxnId="{8BC06B8C-CF56-49FE-BDD5-CAAD81C5B97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1167D0A-3894-48B9-A539-AAB7C79C18BC}" type="sibTrans" cxnId="{8BC06B8C-CF56-49FE-BDD5-CAAD81C5B97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73611B9-B02A-4FF0-A4F5-6D329ADF3BB8}">
      <dgm:prSet phldrT="[文本]" custT="1"/>
      <dgm:spPr/>
      <dgm:t>
        <a:bodyPr/>
        <a:lstStyle/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作假</a:t>
          </a:r>
          <a:endParaRPr lang="en-US" altLang="zh-CN" sz="280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处理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2BFC22F-FADC-4D00-9342-BD95B2D9B87C}" type="parTrans" cxnId="{1A085979-931A-41B9-BD93-99CC9F10899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B662E23-A039-4A7E-99F0-978BF1CDBF69}" type="sibTrans" cxnId="{1A085979-931A-41B9-BD93-99CC9F10899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FAF05FF-27A7-4335-A6D6-C52A2D2A4FF9}" type="pres">
      <dgm:prSet presAssocID="{FFC660E7-A269-469E-A461-350EB986B113}" presName="Name0" presStyleCnt="0">
        <dgm:presLayoutVars>
          <dgm:dir/>
          <dgm:resizeHandles val="exact"/>
        </dgm:presLayoutVars>
      </dgm:prSet>
      <dgm:spPr/>
    </dgm:pt>
    <dgm:pt modelId="{9155F71A-ECBE-4034-8EA9-36A2018AF499}" type="pres">
      <dgm:prSet presAssocID="{C7505C09-2F65-4C97-B2FB-FA8CB5E1BAE6}" presName="parTxOnly" presStyleLbl="node1" presStyleIdx="0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FF7F6B-D4F0-4419-A3FE-5A20405BAB9B}" type="pres">
      <dgm:prSet presAssocID="{72F6C8DC-9D28-49A2-87E6-7E64B5E70458}" presName="parSpace" presStyleCnt="0"/>
      <dgm:spPr/>
    </dgm:pt>
    <dgm:pt modelId="{30179F49-CA64-4F5F-AED7-4742C1EA2D9E}" type="pres">
      <dgm:prSet presAssocID="{7D3E120B-7911-4A11-B437-3F1656F7B8FF}" presName="parTxOnly" presStyleLbl="node1" presStyleIdx="1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E918E0-514C-4D68-8780-996EF06BBB2E}" type="pres">
      <dgm:prSet presAssocID="{91167D0A-3894-48B9-A539-AAB7C79C18BC}" presName="parSpace" presStyleCnt="0"/>
      <dgm:spPr/>
    </dgm:pt>
    <dgm:pt modelId="{71A613D4-2D88-4995-9FB3-663A9A90FAD4}" type="pres">
      <dgm:prSet presAssocID="{BEA4D9ED-65A7-4ABC-8344-699ED3746BAC}" presName="parTxOnly" presStyleLbl="node1" presStyleIdx="2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F588C7-2D41-457E-B10D-051D28D37CEA}" type="pres">
      <dgm:prSet presAssocID="{17EECC26-7311-46FC-AAF5-1FC90B418E1E}" presName="parSpace" presStyleCnt="0"/>
      <dgm:spPr/>
    </dgm:pt>
    <dgm:pt modelId="{FC0037D9-165D-4907-A1AF-E48EB8646A87}" type="pres">
      <dgm:prSet presAssocID="{1C61D12E-1D5D-4842-956D-CD820186A338}" presName="parTxOnly" presStyleLbl="node1" presStyleIdx="3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E4DC46-F3D2-4871-844F-79DF75801182}" type="pres">
      <dgm:prSet presAssocID="{A6F7CFF2-6C43-475B-819A-EE443A7BE57B}" presName="parSpace" presStyleCnt="0"/>
      <dgm:spPr/>
    </dgm:pt>
    <dgm:pt modelId="{537DD22C-5E9C-44CC-B607-F2026FFA4F7A}" type="pres">
      <dgm:prSet presAssocID="{0447E436-00AB-4CFA-A93B-ED3041A18DAF}" presName="parTxOnly" presStyleLbl="node1" presStyleIdx="4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FD70D3-ECCE-40CA-A93A-E143B35FE179}" type="pres">
      <dgm:prSet presAssocID="{51E41B5C-A358-48AF-B76B-2272D1055E3F}" presName="parSpace" presStyleCnt="0"/>
      <dgm:spPr/>
    </dgm:pt>
    <dgm:pt modelId="{7249D3CC-9A8C-43A1-A6F9-A8B97763AD8B}" type="pres">
      <dgm:prSet presAssocID="{E22EC39D-7F42-4DA0-A484-9F81FB9D0CA5}" presName="parTxOnly" presStyleLbl="node1" presStyleIdx="5" presStyleCnt="7" custScaleY="20409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6FD09D-2B2C-4A54-8E4B-F083BAF2ACDE}" type="pres">
      <dgm:prSet presAssocID="{1C3CD604-A58D-4234-BF9C-8EF886ACDCAE}" presName="parSpace" presStyleCnt="0"/>
      <dgm:spPr/>
    </dgm:pt>
    <dgm:pt modelId="{D1400901-74F9-4A49-9A51-1A76479843FF}" type="pres">
      <dgm:prSet presAssocID="{B73611B9-B02A-4FF0-A4F5-6D329ADF3BB8}" presName="parTxOnly" presStyleLbl="node1" presStyleIdx="6" presStyleCnt="7" custScaleX="171636" custScaleY="2112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3BBA25-D453-43FE-A5A8-745466D74557}" type="presOf" srcId="{C7505C09-2F65-4C97-B2FB-FA8CB5E1BAE6}" destId="{9155F71A-ECBE-4034-8EA9-36A2018AF499}" srcOrd="0" destOrd="0" presId="urn:microsoft.com/office/officeart/2005/8/layout/hChevron3"/>
    <dgm:cxn modelId="{A45B9A3A-7532-4D18-A4AE-405168340C7B}" srcId="{FFC660E7-A269-469E-A461-350EB986B113}" destId="{E22EC39D-7F42-4DA0-A484-9F81FB9D0CA5}" srcOrd="5" destOrd="0" parTransId="{64405494-F28F-47D5-8D0F-94F5E437D32E}" sibTransId="{1C3CD604-A58D-4234-BF9C-8EF886ACDCAE}"/>
    <dgm:cxn modelId="{4AD9A43B-042A-4D3A-86D8-4662312AA60A}" type="presOf" srcId="{BEA4D9ED-65A7-4ABC-8344-699ED3746BAC}" destId="{71A613D4-2D88-4995-9FB3-663A9A90FAD4}" srcOrd="0" destOrd="0" presId="urn:microsoft.com/office/officeart/2005/8/layout/hChevron3"/>
    <dgm:cxn modelId="{C5E5143F-51D4-431E-9493-B91451E6E3C3}" type="presOf" srcId="{1C61D12E-1D5D-4842-956D-CD820186A338}" destId="{FC0037D9-165D-4907-A1AF-E48EB8646A87}" srcOrd="0" destOrd="0" presId="urn:microsoft.com/office/officeart/2005/8/layout/hChevron3"/>
    <dgm:cxn modelId="{20C883F4-EE1E-4116-A924-3B71E92263DF}" srcId="{FFC660E7-A269-469E-A461-350EB986B113}" destId="{1C61D12E-1D5D-4842-956D-CD820186A338}" srcOrd="3" destOrd="0" parTransId="{F6072B2E-273F-4C81-980D-1059839F5593}" sibTransId="{A6F7CFF2-6C43-475B-819A-EE443A7BE57B}"/>
    <dgm:cxn modelId="{46F5989A-5AFE-44E3-848C-9AA8C0CBA89C}" srcId="{FFC660E7-A269-469E-A461-350EB986B113}" destId="{0447E436-00AB-4CFA-A93B-ED3041A18DAF}" srcOrd="4" destOrd="0" parTransId="{5021CF17-83F8-4EB4-8025-535F3D08BB5B}" sibTransId="{51E41B5C-A358-48AF-B76B-2272D1055E3F}"/>
    <dgm:cxn modelId="{8BC06B8C-CF56-49FE-BDD5-CAAD81C5B97E}" srcId="{FFC660E7-A269-469E-A461-350EB986B113}" destId="{7D3E120B-7911-4A11-B437-3F1656F7B8FF}" srcOrd="1" destOrd="0" parTransId="{7B3A1FC7-B199-44C1-9D13-C8D80C5E3DE4}" sibTransId="{91167D0A-3894-48B9-A539-AAB7C79C18BC}"/>
    <dgm:cxn modelId="{933C21C9-41D8-4A6F-AB63-593FA62307C4}" type="presOf" srcId="{B73611B9-B02A-4FF0-A4F5-6D329ADF3BB8}" destId="{D1400901-74F9-4A49-9A51-1A76479843FF}" srcOrd="0" destOrd="0" presId="urn:microsoft.com/office/officeart/2005/8/layout/hChevron3"/>
    <dgm:cxn modelId="{94712B13-6B96-4DAD-BD75-88A57BC1CC49}" type="presOf" srcId="{E22EC39D-7F42-4DA0-A484-9F81FB9D0CA5}" destId="{7249D3CC-9A8C-43A1-A6F9-A8B97763AD8B}" srcOrd="0" destOrd="0" presId="urn:microsoft.com/office/officeart/2005/8/layout/hChevron3"/>
    <dgm:cxn modelId="{633A8FDE-7704-4779-ABD2-D31F964725E6}" type="presOf" srcId="{0447E436-00AB-4CFA-A93B-ED3041A18DAF}" destId="{537DD22C-5E9C-44CC-B607-F2026FFA4F7A}" srcOrd="0" destOrd="0" presId="urn:microsoft.com/office/officeart/2005/8/layout/hChevron3"/>
    <dgm:cxn modelId="{FCEE2C3B-3654-4D64-9977-97064ED3509A}" srcId="{FFC660E7-A269-469E-A461-350EB986B113}" destId="{C7505C09-2F65-4C97-B2FB-FA8CB5E1BAE6}" srcOrd="0" destOrd="0" parTransId="{118A1093-CDEA-42A6-84D2-1B74A73CACD9}" sibTransId="{72F6C8DC-9D28-49A2-87E6-7E64B5E70458}"/>
    <dgm:cxn modelId="{1A085979-931A-41B9-BD93-99CC9F10899F}" srcId="{FFC660E7-A269-469E-A461-350EB986B113}" destId="{B73611B9-B02A-4FF0-A4F5-6D329ADF3BB8}" srcOrd="6" destOrd="0" parTransId="{B2BFC22F-FADC-4D00-9342-BD95B2D9B87C}" sibTransId="{7B662E23-A039-4A7E-99F0-978BF1CDBF69}"/>
    <dgm:cxn modelId="{AECEE299-FE39-4059-ABF1-B3B90FAFFEF0}" srcId="{FFC660E7-A269-469E-A461-350EB986B113}" destId="{BEA4D9ED-65A7-4ABC-8344-699ED3746BAC}" srcOrd="2" destOrd="0" parTransId="{816946BF-2D3E-485F-9013-18FDD04170D1}" sibTransId="{17EECC26-7311-46FC-AAF5-1FC90B418E1E}"/>
    <dgm:cxn modelId="{2B6B8484-0694-4CE5-863E-CECD88C51C7E}" type="presOf" srcId="{7D3E120B-7911-4A11-B437-3F1656F7B8FF}" destId="{30179F49-CA64-4F5F-AED7-4742C1EA2D9E}" srcOrd="0" destOrd="0" presId="urn:microsoft.com/office/officeart/2005/8/layout/hChevron3"/>
    <dgm:cxn modelId="{211BDB4A-EEAB-4534-B903-E2AB08796431}" type="presOf" srcId="{FFC660E7-A269-469E-A461-350EB986B113}" destId="{DFAF05FF-27A7-4335-A6D6-C52A2D2A4FF9}" srcOrd="0" destOrd="0" presId="urn:microsoft.com/office/officeart/2005/8/layout/hChevron3"/>
    <dgm:cxn modelId="{844BF5A9-8FBA-44A2-86D2-994E9BFCCAD9}" type="presParOf" srcId="{DFAF05FF-27A7-4335-A6D6-C52A2D2A4FF9}" destId="{9155F71A-ECBE-4034-8EA9-36A2018AF499}" srcOrd="0" destOrd="0" presId="urn:microsoft.com/office/officeart/2005/8/layout/hChevron3"/>
    <dgm:cxn modelId="{23F19411-386E-41AA-937B-98CC00FB476B}" type="presParOf" srcId="{DFAF05FF-27A7-4335-A6D6-C52A2D2A4FF9}" destId="{FCFF7F6B-D4F0-4419-A3FE-5A20405BAB9B}" srcOrd="1" destOrd="0" presId="urn:microsoft.com/office/officeart/2005/8/layout/hChevron3"/>
    <dgm:cxn modelId="{4C430BEA-281D-4FDB-AA0D-A62533FBB383}" type="presParOf" srcId="{DFAF05FF-27A7-4335-A6D6-C52A2D2A4FF9}" destId="{30179F49-CA64-4F5F-AED7-4742C1EA2D9E}" srcOrd="2" destOrd="0" presId="urn:microsoft.com/office/officeart/2005/8/layout/hChevron3"/>
    <dgm:cxn modelId="{A223B80F-E9F3-420F-A9FE-7BBDF1FFFBDE}" type="presParOf" srcId="{DFAF05FF-27A7-4335-A6D6-C52A2D2A4FF9}" destId="{6BE918E0-514C-4D68-8780-996EF06BBB2E}" srcOrd="3" destOrd="0" presId="urn:microsoft.com/office/officeart/2005/8/layout/hChevron3"/>
    <dgm:cxn modelId="{7D1EE6D0-F84D-4612-8714-5B6CAD40FDDD}" type="presParOf" srcId="{DFAF05FF-27A7-4335-A6D6-C52A2D2A4FF9}" destId="{71A613D4-2D88-4995-9FB3-663A9A90FAD4}" srcOrd="4" destOrd="0" presId="urn:microsoft.com/office/officeart/2005/8/layout/hChevron3"/>
    <dgm:cxn modelId="{E2F850D5-FDED-4212-BA26-98A9D4B53168}" type="presParOf" srcId="{DFAF05FF-27A7-4335-A6D6-C52A2D2A4FF9}" destId="{ACF588C7-2D41-457E-B10D-051D28D37CEA}" srcOrd="5" destOrd="0" presId="urn:microsoft.com/office/officeart/2005/8/layout/hChevron3"/>
    <dgm:cxn modelId="{9083F6FE-66A2-4E90-913D-139ED2A83ED7}" type="presParOf" srcId="{DFAF05FF-27A7-4335-A6D6-C52A2D2A4FF9}" destId="{FC0037D9-165D-4907-A1AF-E48EB8646A87}" srcOrd="6" destOrd="0" presId="urn:microsoft.com/office/officeart/2005/8/layout/hChevron3"/>
    <dgm:cxn modelId="{9A2AB63C-C575-489B-8AD1-9356D19E1F81}" type="presParOf" srcId="{DFAF05FF-27A7-4335-A6D6-C52A2D2A4FF9}" destId="{66E4DC46-F3D2-4871-844F-79DF75801182}" srcOrd="7" destOrd="0" presId="urn:microsoft.com/office/officeart/2005/8/layout/hChevron3"/>
    <dgm:cxn modelId="{3D077489-4C9C-4BB5-8127-B14D86BA40CC}" type="presParOf" srcId="{DFAF05FF-27A7-4335-A6D6-C52A2D2A4FF9}" destId="{537DD22C-5E9C-44CC-B607-F2026FFA4F7A}" srcOrd="8" destOrd="0" presId="urn:microsoft.com/office/officeart/2005/8/layout/hChevron3"/>
    <dgm:cxn modelId="{8FD4B3B6-3966-42AD-91E5-42D91B2D6E4A}" type="presParOf" srcId="{DFAF05FF-27A7-4335-A6D6-C52A2D2A4FF9}" destId="{ACFD70D3-ECCE-40CA-A93A-E143B35FE179}" srcOrd="9" destOrd="0" presId="urn:microsoft.com/office/officeart/2005/8/layout/hChevron3"/>
    <dgm:cxn modelId="{41297107-A09A-4CB1-8E24-0C7DF1FB6406}" type="presParOf" srcId="{DFAF05FF-27A7-4335-A6D6-C52A2D2A4FF9}" destId="{7249D3CC-9A8C-43A1-A6F9-A8B97763AD8B}" srcOrd="10" destOrd="0" presId="urn:microsoft.com/office/officeart/2005/8/layout/hChevron3"/>
    <dgm:cxn modelId="{865FECE3-87F6-4C35-8E21-CBEBC1B18804}" type="presParOf" srcId="{DFAF05FF-27A7-4335-A6D6-C52A2D2A4FF9}" destId="{CE6FD09D-2B2C-4A54-8E4B-F083BAF2ACDE}" srcOrd="11" destOrd="0" presId="urn:microsoft.com/office/officeart/2005/8/layout/hChevron3"/>
    <dgm:cxn modelId="{F1F299BC-1740-4425-87CB-1A5573044137}" type="presParOf" srcId="{DFAF05FF-27A7-4335-A6D6-C52A2D2A4FF9}" destId="{D1400901-74F9-4A49-9A51-1A76479843FF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566D19-0108-42F5-9905-3D7EB7B49C81}" type="doc">
      <dgm:prSet loTypeId="urn:microsoft.com/office/officeart/2005/8/layout/process1" loCatId="process" qsTypeId="urn:microsoft.com/office/officeart/2005/8/quickstyle/simple2" qsCatId="simple" csTypeId="urn:microsoft.com/office/officeart/2005/8/colors/accent2_1" csCatId="accent2" phldr="1"/>
      <dgm:spPr/>
    </dgm:pt>
    <dgm:pt modelId="{6E80F7E3-7392-4472-A454-35E9DD50558D}">
      <dgm:prSet phldrT="[文本]"/>
      <dgm:spPr/>
      <dgm:t>
        <a:bodyPr/>
        <a:lstStyle/>
        <a:p>
          <a:r>
            <a:rPr lang="zh-CN" altLang="en-US" dirty="0"/>
            <a:t>学习中心提交论文至分部</a:t>
          </a:r>
        </a:p>
      </dgm:t>
    </dgm:pt>
    <dgm:pt modelId="{78BA90B1-7D6B-4FD6-B571-F7FBBCD9F4D1}" type="parTrans" cxnId="{B3D95688-7BE0-4732-9217-A6A71FB1128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5CEC13E-172A-4AD7-BDB0-0D754B931215}" type="sibTrans" cxnId="{B3D95688-7BE0-4732-9217-A6A71FB1128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E35067D-F1DD-4C87-BC97-043874C2A434}">
      <dgm:prSet phldrT="[文本]"/>
      <dgm:spPr/>
      <dgm:t>
        <a:bodyPr/>
        <a:lstStyle/>
        <a:p>
          <a:r>
            <a:rPr lang="zh-CN" altLang="en-US" dirty="0"/>
            <a:t>分部审核后提交分委员会</a:t>
          </a:r>
        </a:p>
      </dgm:t>
    </dgm:pt>
    <dgm:pt modelId="{61086E9F-EB93-4FF0-AA85-6F9BD1CE3B5C}" type="parTrans" cxnId="{063DB93B-BC2A-44F1-8F98-8A3015B1CD0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613CD08-04BE-49E9-B903-6EE610FB0494}" type="sibTrans" cxnId="{063DB93B-BC2A-44F1-8F98-8A3015B1CD0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6B1D49C-215B-4A56-9D22-CC1AF30883A5}">
      <dgm:prSet phldrT="[文本]"/>
      <dgm:spPr/>
      <dgm:t>
        <a:bodyPr/>
        <a:lstStyle/>
        <a:p>
          <a:r>
            <a:rPr lang="zh-CN" altLang="en-US"/>
            <a:t>分委员会组织教师评审</a:t>
          </a:r>
          <a:endParaRPr lang="zh-CN" altLang="en-US" dirty="0"/>
        </a:p>
      </dgm:t>
    </dgm:pt>
    <dgm:pt modelId="{6FBCE888-A6DE-464C-917E-63FCD6BF3CBD}" type="parTrans" cxnId="{14E1ACBD-FFC1-47AE-A5EA-174E924FE9E8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4642D67-C755-4EFA-8131-53C6BECFDA34}" type="sibTrans" cxnId="{14E1ACBD-FFC1-47AE-A5EA-174E924FE9E8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F4AEBEC-D61F-4EB2-A5C9-E98FFF70FAB8}">
      <dgm:prSet phldrT="[文本]"/>
      <dgm:spPr/>
      <dgm:t>
        <a:bodyPr/>
        <a:lstStyle/>
        <a:p>
          <a:r>
            <a:rPr lang="zh-CN" altLang="en-US"/>
            <a:t>分委员会确定终审成绩</a:t>
          </a:r>
          <a:endParaRPr lang="zh-CN" altLang="en-US" dirty="0"/>
        </a:p>
      </dgm:t>
    </dgm:pt>
    <dgm:pt modelId="{196F64F3-B307-4704-AB39-F58504CEC3DF}" type="parTrans" cxnId="{BFAA3279-5B2F-4056-93A2-065038F3ADE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66E60C9-72E6-49CA-A704-9D423DEF8BC9}" type="sibTrans" cxnId="{BFAA3279-5B2F-4056-93A2-065038F3ADE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FB361A5-CC90-41B9-A576-52FD70C52693}" type="pres">
      <dgm:prSet presAssocID="{CD566D19-0108-42F5-9905-3D7EB7B49C81}" presName="Name0" presStyleCnt="0">
        <dgm:presLayoutVars>
          <dgm:dir/>
          <dgm:resizeHandles val="exact"/>
        </dgm:presLayoutVars>
      </dgm:prSet>
      <dgm:spPr/>
    </dgm:pt>
    <dgm:pt modelId="{A2C49421-599E-4A2F-B643-9F167FE438CF}" type="pres">
      <dgm:prSet presAssocID="{6E80F7E3-7392-4472-A454-35E9DD50558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6E9C1F-B451-4303-B887-95B457D9A75B}" type="pres">
      <dgm:prSet presAssocID="{B5CEC13E-172A-4AD7-BDB0-0D754B931215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730ACEF8-D3FE-42B0-A270-C025DF3659F7}" type="pres">
      <dgm:prSet presAssocID="{B5CEC13E-172A-4AD7-BDB0-0D754B931215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B0FF9430-005D-465D-8845-9C43B6632ED5}" type="pres">
      <dgm:prSet presAssocID="{2E35067D-F1DD-4C87-BC97-043874C2A43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BCE9C7-E9ED-483F-956E-5C8B86160667}" type="pres">
      <dgm:prSet presAssocID="{5613CD08-04BE-49E9-B903-6EE610FB0494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B3845740-E33E-42AB-9895-7D3D41A9D241}" type="pres">
      <dgm:prSet presAssocID="{5613CD08-04BE-49E9-B903-6EE610FB0494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3FD94A8C-CA40-469A-81A3-406822DD895D}" type="pres">
      <dgm:prSet presAssocID="{06B1D49C-215B-4A56-9D22-CC1AF30883A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C88478-9694-495E-A8F7-FE55B8004C5A}" type="pres">
      <dgm:prSet presAssocID="{24642D67-C755-4EFA-8131-53C6BECFDA34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B2C175C-FEA7-4B0C-9E70-BC6DE501FB06}" type="pres">
      <dgm:prSet presAssocID="{24642D67-C755-4EFA-8131-53C6BECFDA34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BB35AE12-BD29-4882-8E93-ACD73C763305}" type="pres">
      <dgm:prSet presAssocID="{AF4AEBEC-D61F-4EB2-A5C9-E98FFF70FAB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D95688-7BE0-4732-9217-A6A71FB1128D}" srcId="{CD566D19-0108-42F5-9905-3D7EB7B49C81}" destId="{6E80F7E3-7392-4472-A454-35E9DD50558D}" srcOrd="0" destOrd="0" parTransId="{78BA90B1-7D6B-4FD6-B571-F7FBBCD9F4D1}" sibTransId="{B5CEC13E-172A-4AD7-BDB0-0D754B931215}"/>
    <dgm:cxn modelId="{276EC2B4-FDD2-49DE-8A71-B0ACD587D97B}" type="presOf" srcId="{24642D67-C755-4EFA-8131-53C6BECFDA34}" destId="{1B2C175C-FEA7-4B0C-9E70-BC6DE501FB06}" srcOrd="1" destOrd="0" presId="urn:microsoft.com/office/officeart/2005/8/layout/process1"/>
    <dgm:cxn modelId="{EFF1CE4E-08E8-4160-9457-23D3E0720B6B}" type="presOf" srcId="{2E35067D-F1DD-4C87-BC97-043874C2A434}" destId="{B0FF9430-005D-465D-8845-9C43B6632ED5}" srcOrd="0" destOrd="0" presId="urn:microsoft.com/office/officeart/2005/8/layout/process1"/>
    <dgm:cxn modelId="{7ADBBCB8-094A-40E6-B265-D02283BCADBA}" type="presOf" srcId="{B5CEC13E-172A-4AD7-BDB0-0D754B931215}" destId="{730ACEF8-D3FE-42B0-A270-C025DF3659F7}" srcOrd="1" destOrd="0" presId="urn:microsoft.com/office/officeart/2005/8/layout/process1"/>
    <dgm:cxn modelId="{063DB93B-BC2A-44F1-8F98-8A3015B1CD06}" srcId="{CD566D19-0108-42F5-9905-3D7EB7B49C81}" destId="{2E35067D-F1DD-4C87-BC97-043874C2A434}" srcOrd="1" destOrd="0" parTransId="{61086E9F-EB93-4FF0-AA85-6F9BD1CE3B5C}" sibTransId="{5613CD08-04BE-49E9-B903-6EE610FB0494}"/>
    <dgm:cxn modelId="{73E90997-B85F-4E85-8BA6-530F4372DF46}" type="presOf" srcId="{5613CD08-04BE-49E9-B903-6EE610FB0494}" destId="{9ABCE9C7-E9ED-483F-956E-5C8B86160667}" srcOrd="0" destOrd="0" presId="urn:microsoft.com/office/officeart/2005/8/layout/process1"/>
    <dgm:cxn modelId="{535F8B6B-1AAB-47B6-B2C8-BA96D5E19F0C}" type="presOf" srcId="{06B1D49C-215B-4A56-9D22-CC1AF30883A5}" destId="{3FD94A8C-CA40-469A-81A3-406822DD895D}" srcOrd="0" destOrd="0" presId="urn:microsoft.com/office/officeart/2005/8/layout/process1"/>
    <dgm:cxn modelId="{917D3130-2F38-4DC2-ADA6-BD699DF13E9F}" type="presOf" srcId="{24642D67-C755-4EFA-8131-53C6BECFDA34}" destId="{D6C88478-9694-495E-A8F7-FE55B8004C5A}" srcOrd="0" destOrd="0" presId="urn:microsoft.com/office/officeart/2005/8/layout/process1"/>
    <dgm:cxn modelId="{14E1ACBD-FFC1-47AE-A5EA-174E924FE9E8}" srcId="{CD566D19-0108-42F5-9905-3D7EB7B49C81}" destId="{06B1D49C-215B-4A56-9D22-CC1AF30883A5}" srcOrd="2" destOrd="0" parTransId="{6FBCE888-A6DE-464C-917E-63FCD6BF3CBD}" sibTransId="{24642D67-C755-4EFA-8131-53C6BECFDA34}"/>
    <dgm:cxn modelId="{BFAA3279-5B2F-4056-93A2-065038F3ADEC}" srcId="{CD566D19-0108-42F5-9905-3D7EB7B49C81}" destId="{AF4AEBEC-D61F-4EB2-A5C9-E98FFF70FAB8}" srcOrd="3" destOrd="0" parTransId="{196F64F3-B307-4704-AB39-F58504CEC3DF}" sibTransId="{F66E60C9-72E6-49CA-A704-9D423DEF8BC9}"/>
    <dgm:cxn modelId="{7628D2F9-BC7D-4CFB-8AB2-6F96E5821819}" type="presOf" srcId="{CD566D19-0108-42F5-9905-3D7EB7B49C81}" destId="{7FB361A5-CC90-41B9-A576-52FD70C52693}" srcOrd="0" destOrd="0" presId="urn:microsoft.com/office/officeart/2005/8/layout/process1"/>
    <dgm:cxn modelId="{F12A9198-ACCA-4FD3-8CE7-E7BC2CC1B868}" type="presOf" srcId="{5613CD08-04BE-49E9-B903-6EE610FB0494}" destId="{B3845740-E33E-42AB-9895-7D3D41A9D241}" srcOrd="1" destOrd="0" presId="urn:microsoft.com/office/officeart/2005/8/layout/process1"/>
    <dgm:cxn modelId="{570EABCC-8E00-4E90-95D3-4392CBCD61D8}" type="presOf" srcId="{AF4AEBEC-D61F-4EB2-A5C9-E98FFF70FAB8}" destId="{BB35AE12-BD29-4882-8E93-ACD73C763305}" srcOrd="0" destOrd="0" presId="urn:microsoft.com/office/officeart/2005/8/layout/process1"/>
    <dgm:cxn modelId="{996D736F-8C2C-448F-B2BD-98B5D1852D4E}" type="presOf" srcId="{B5CEC13E-172A-4AD7-BDB0-0D754B931215}" destId="{916E9C1F-B451-4303-B887-95B457D9A75B}" srcOrd="0" destOrd="0" presId="urn:microsoft.com/office/officeart/2005/8/layout/process1"/>
    <dgm:cxn modelId="{27133A5C-12B7-4599-A74B-D1D29F1BD30C}" type="presOf" srcId="{6E80F7E3-7392-4472-A454-35E9DD50558D}" destId="{A2C49421-599E-4A2F-B643-9F167FE438CF}" srcOrd="0" destOrd="0" presId="urn:microsoft.com/office/officeart/2005/8/layout/process1"/>
    <dgm:cxn modelId="{1BB43294-D4DC-4E19-B474-0FEAC93D74F6}" type="presParOf" srcId="{7FB361A5-CC90-41B9-A576-52FD70C52693}" destId="{A2C49421-599E-4A2F-B643-9F167FE438CF}" srcOrd="0" destOrd="0" presId="urn:microsoft.com/office/officeart/2005/8/layout/process1"/>
    <dgm:cxn modelId="{2121BB17-50AA-46E8-B6E3-31FF1F9A65ED}" type="presParOf" srcId="{7FB361A5-CC90-41B9-A576-52FD70C52693}" destId="{916E9C1F-B451-4303-B887-95B457D9A75B}" srcOrd="1" destOrd="0" presId="urn:microsoft.com/office/officeart/2005/8/layout/process1"/>
    <dgm:cxn modelId="{728E3DC0-9DD7-4EED-9E33-9AB826D9E3B2}" type="presParOf" srcId="{916E9C1F-B451-4303-B887-95B457D9A75B}" destId="{730ACEF8-D3FE-42B0-A270-C025DF3659F7}" srcOrd="0" destOrd="0" presId="urn:microsoft.com/office/officeart/2005/8/layout/process1"/>
    <dgm:cxn modelId="{D936098F-D03C-4966-AEE8-C5BC61DE1CB9}" type="presParOf" srcId="{7FB361A5-CC90-41B9-A576-52FD70C52693}" destId="{B0FF9430-005D-465D-8845-9C43B6632ED5}" srcOrd="2" destOrd="0" presId="urn:microsoft.com/office/officeart/2005/8/layout/process1"/>
    <dgm:cxn modelId="{F1AAA55C-A777-4BA3-82EE-04D292D10753}" type="presParOf" srcId="{7FB361A5-CC90-41B9-A576-52FD70C52693}" destId="{9ABCE9C7-E9ED-483F-956E-5C8B86160667}" srcOrd="3" destOrd="0" presId="urn:microsoft.com/office/officeart/2005/8/layout/process1"/>
    <dgm:cxn modelId="{6396780E-2A1A-48CC-BB72-66B0FFD14BE1}" type="presParOf" srcId="{9ABCE9C7-E9ED-483F-956E-5C8B86160667}" destId="{B3845740-E33E-42AB-9895-7D3D41A9D241}" srcOrd="0" destOrd="0" presId="urn:microsoft.com/office/officeart/2005/8/layout/process1"/>
    <dgm:cxn modelId="{DE93D905-6A50-4066-A930-EEC031A8C7CF}" type="presParOf" srcId="{7FB361A5-CC90-41B9-A576-52FD70C52693}" destId="{3FD94A8C-CA40-469A-81A3-406822DD895D}" srcOrd="4" destOrd="0" presId="urn:microsoft.com/office/officeart/2005/8/layout/process1"/>
    <dgm:cxn modelId="{14857A21-6D46-4D25-B9C9-5BA9347DE988}" type="presParOf" srcId="{7FB361A5-CC90-41B9-A576-52FD70C52693}" destId="{D6C88478-9694-495E-A8F7-FE55B8004C5A}" srcOrd="5" destOrd="0" presId="urn:microsoft.com/office/officeart/2005/8/layout/process1"/>
    <dgm:cxn modelId="{4FAA2ADE-1C2F-4A0B-BA76-15CD90BF80AC}" type="presParOf" srcId="{D6C88478-9694-495E-A8F7-FE55B8004C5A}" destId="{1B2C175C-FEA7-4B0C-9E70-BC6DE501FB06}" srcOrd="0" destOrd="0" presId="urn:microsoft.com/office/officeart/2005/8/layout/process1"/>
    <dgm:cxn modelId="{8B13F826-6A63-4B3A-BC0C-6B88F9F7F0EE}" type="presParOf" srcId="{7FB361A5-CC90-41B9-A576-52FD70C52693}" destId="{BB35AE12-BD29-4882-8E93-ACD73C76330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AED04B-2C24-42DB-BDA4-D560E49B00F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5D85ACA-B392-4FBF-8E66-FC4683122B4F}">
      <dgm:prSet phldrT="[文本]"/>
      <dgm:spPr/>
      <dgm:t>
        <a:bodyPr/>
        <a:lstStyle/>
        <a:p>
          <a:r>
            <a:rPr lang="zh-CN" altLang="en-US" dirty="0"/>
            <a:t>选题范围</a:t>
          </a:r>
        </a:p>
      </dgm:t>
    </dgm:pt>
    <dgm:pt modelId="{9EDEC9D3-9398-41DA-898F-81489618F8DA}" type="parTrans" cxnId="{4D8C21BD-6B1A-47A2-8FA3-181A5224A7EA}">
      <dgm:prSet/>
      <dgm:spPr/>
      <dgm:t>
        <a:bodyPr/>
        <a:lstStyle/>
        <a:p>
          <a:endParaRPr lang="zh-CN" altLang="en-US"/>
        </a:p>
      </dgm:t>
    </dgm:pt>
    <dgm:pt modelId="{8A89E1BA-B7BC-4257-9298-1F03E93F6B2D}" type="sibTrans" cxnId="{4D8C21BD-6B1A-47A2-8FA3-181A5224A7EA}">
      <dgm:prSet/>
      <dgm:spPr/>
      <dgm:t>
        <a:bodyPr/>
        <a:lstStyle/>
        <a:p>
          <a:endParaRPr lang="zh-CN" altLang="en-US"/>
        </a:p>
      </dgm:t>
    </dgm:pt>
    <dgm:pt modelId="{EFF637C2-0685-4877-816E-C21B2340E04C}">
      <dgm:prSet phldrT="[文本]"/>
      <dgm:spPr/>
      <dgm:t>
        <a:bodyPr/>
        <a:lstStyle/>
        <a:p>
          <a:r>
            <a:rPr lang="zh-CN" altLang="en-US" dirty="0" smtClean="0"/>
            <a:t>信息管理系统</a:t>
          </a:r>
          <a:endParaRPr lang="zh-CN" altLang="en-US" dirty="0">
            <a:solidFill>
              <a:schemeClr val="tx1"/>
            </a:solidFill>
          </a:endParaRPr>
        </a:p>
      </dgm:t>
    </dgm:pt>
    <dgm:pt modelId="{A28268DD-5802-4CA2-B2C3-59A84B574B2F}" type="parTrans" cxnId="{B522B8D3-E4F1-40C2-9D1E-CCEAED397C61}">
      <dgm:prSet/>
      <dgm:spPr/>
      <dgm:t>
        <a:bodyPr/>
        <a:lstStyle/>
        <a:p>
          <a:endParaRPr lang="zh-CN" altLang="en-US"/>
        </a:p>
      </dgm:t>
    </dgm:pt>
    <dgm:pt modelId="{80CF3EB8-471B-4551-BB0C-9422A1707BBF}" type="sibTrans" cxnId="{B522B8D3-E4F1-40C2-9D1E-CCEAED397C61}">
      <dgm:prSet/>
      <dgm:spPr/>
      <dgm:t>
        <a:bodyPr/>
        <a:lstStyle/>
        <a:p>
          <a:endParaRPr lang="zh-CN" altLang="en-US"/>
        </a:p>
      </dgm:t>
    </dgm:pt>
    <dgm:pt modelId="{D041EAA2-11A6-4366-ABE6-44D286D93DAA}">
      <dgm:prSet phldrT="[文本]"/>
      <dgm:spPr/>
      <dgm:t>
        <a:bodyPr/>
        <a:lstStyle/>
        <a:p>
          <a:r>
            <a:rPr lang="zh-CN" altLang="en-US" dirty="0"/>
            <a:t>计算机辅助教学软件</a:t>
          </a:r>
        </a:p>
      </dgm:t>
    </dgm:pt>
    <dgm:pt modelId="{F9ECE64F-E828-4B9F-BC1F-10A664C1BD00}" type="parTrans" cxnId="{5296EDF9-476C-4419-A687-A19D4B2DF172}">
      <dgm:prSet/>
      <dgm:spPr/>
      <dgm:t>
        <a:bodyPr/>
        <a:lstStyle/>
        <a:p>
          <a:endParaRPr lang="zh-CN" altLang="en-US"/>
        </a:p>
      </dgm:t>
    </dgm:pt>
    <dgm:pt modelId="{CE1E0E2A-A9F8-409B-8140-B1543A3029FA}" type="sibTrans" cxnId="{5296EDF9-476C-4419-A687-A19D4B2DF172}">
      <dgm:prSet/>
      <dgm:spPr/>
      <dgm:t>
        <a:bodyPr/>
        <a:lstStyle/>
        <a:p>
          <a:endParaRPr lang="zh-CN" altLang="en-US"/>
        </a:p>
      </dgm:t>
    </dgm:pt>
    <dgm:pt modelId="{B68A14F1-8DFF-4845-AFCE-65B231758C33}">
      <dgm:prSet phldrT="[文本]"/>
      <dgm:spPr/>
      <dgm:t>
        <a:bodyPr/>
        <a:lstStyle/>
        <a:p>
          <a:r>
            <a:rPr lang="zh-CN" altLang="en-US" dirty="0" smtClean="0"/>
            <a:t>系统软件、工具分析及研究</a:t>
          </a:r>
          <a:endParaRPr lang="zh-CN" altLang="en-US" dirty="0"/>
        </a:p>
      </dgm:t>
    </dgm:pt>
    <dgm:pt modelId="{B371B244-5947-4300-8209-917206FB4E14}" type="parTrans" cxnId="{D35EFB71-FE27-4F2E-978C-58DDABD0BF9F}">
      <dgm:prSet/>
      <dgm:spPr/>
      <dgm:t>
        <a:bodyPr/>
        <a:lstStyle/>
        <a:p>
          <a:endParaRPr lang="zh-CN" altLang="en-US"/>
        </a:p>
      </dgm:t>
    </dgm:pt>
    <dgm:pt modelId="{D75855AB-2A3B-4B38-809C-EB1EA8734796}" type="sibTrans" cxnId="{D35EFB71-FE27-4F2E-978C-58DDABD0BF9F}">
      <dgm:prSet/>
      <dgm:spPr/>
      <dgm:t>
        <a:bodyPr/>
        <a:lstStyle/>
        <a:p>
          <a:endParaRPr lang="zh-CN" altLang="en-US"/>
        </a:p>
      </dgm:t>
    </dgm:pt>
    <dgm:pt modelId="{C58BDB26-1C1D-41FC-8D29-62365EC24514}">
      <dgm:prSet phldrT="[文本]"/>
      <dgm:spPr/>
      <dgm:t>
        <a:bodyPr/>
        <a:lstStyle/>
        <a:p>
          <a:r>
            <a:rPr lang="zh-CN" altLang="en-US" dirty="0"/>
            <a:t>数据库研究与应用</a:t>
          </a:r>
        </a:p>
      </dgm:t>
    </dgm:pt>
    <dgm:pt modelId="{76715C50-258C-48B9-BF34-AF764B8DAFF0}" type="parTrans" cxnId="{BEBFF8E0-CC6C-4552-B258-412391852FD3}">
      <dgm:prSet/>
      <dgm:spPr/>
      <dgm:t>
        <a:bodyPr/>
        <a:lstStyle/>
        <a:p>
          <a:endParaRPr lang="zh-CN" altLang="en-US"/>
        </a:p>
      </dgm:t>
    </dgm:pt>
    <dgm:pt modelId="{49B006D1-3ED4-4D70-9058-AB7F0D6E9457}" type="sibTrans" cxnId="{BEBFF8E0-CC6C-4552-B258-412391852FD3}">
      <dgm:prSet/>
      <dgm:spPr/>
      <dgm:t>
        <a:bodyPr/>
        <a:lstStyle/>
        <a:p>
          <a:endParaRPr lang="zh-CN" altLang="en-US"/>
        </a:p>
      </dgm:t>
    </dgm:pt>
    <dgm:pt modelId="{4234D6CB-B6CD-4B13-8900-B766CAC0496B}">
      <dgm:prSet phldrT="[文本]"/>
      <dgm:spPr/>
      <dgm:t>
        <a:bodyPr/>
        <a:lstStyle/>
        <a:p>
          <a:r>
            <a:rPr lang="zh-CN" altLang="en-US" dirty="0"/>
            <a:t>网络实用软件</a:t>
          </a:r>
        </a:p>
      </dgm:t>
    </dgm:pt>
    <dgm:pt modelId="{2B01C42F-B555-4F9B-8277-0ADFB5DB0EFD}" type="parTrans" cxnId="{1062BC57-64C1-4350-AECC-E0DD91B61F35}">
      <dgm:prSet/>
      <dgm:spPr/>
      <dgm:t>
        <a:bodyPr/>
        <a:lstStyle/>
        <a:p>
          <a:endParaRPr lang="zh-CN" altLang="en-US"/>
        </a:p>
      </dgm:t>
    </dgm:pt>
    <dgm:pt modelId="{6AFCD5EE-001B-4376-9BA8-DCBC02A9C1BC}" type="sibTrans" cxnId="{1062BC57-64C1-4350-AECC-E0DD91B61F35}">
      <dgm:prSet/>
      <dgm:spPr/>
      <dgm:t>
        <a:bodyPr/>
        <a:lstStyle/>
        <a:p>
          <a:endParaRPr lang="zh-CN" altLang="en-US"/>
        </a:p>
      </dgm:t>
    </dgm:pt>
    <dgm:pt modelId="{602D1A81-97F9-435F-A597-8C9EA7B239F3}" type="pres">
      <dgm:prSet presAssocID="{2EAED04B-2C24-42DB-BDA4-D560E49B00F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822AE665-3858-40FA-A326-0E3B8E70FE96}" type="pres">
      <dgm:prSet presAssocID="{E5D85ACA-B392-4FBF-8E66-FC4683122B4F}" presName="thickLine" presStyleLbl="alignNode1" presStyleIdx="0" presStyleCnt="1"/>
      <dgm:spPr/>
    </dgm:pt>
    <dgm:pt modelId="{AAA11425-B51F-4FAA-BE71-78516021B093}" type="pres">
      <dgm:prSet presAssocID="{E5D85ACA-B392-4FBF-8E66-FC4683122B4F}" presName="horz1" presStyleCnt="0"/>
      <dgm:spPr/>
    </dgm:pt>
    <dgm:pt modelId="{8E3CBB5E-AF24-4F2A-BF28-29B4C340BEBE}" type="pres">
      <dgm:prSet presAssocID="{E5D85ACA-B392-4FBF-8E66-FC4683122B4F}" presName="tx1" presStyleLbl="revTx" presStyleIdx="0" presStyleCnt="6"/>
      <dgm:spPr/>
      <dgm:t>
        <a:bodyPr/>
        <a:lstStyle/>
        <a:p>
          <a:endParaRPr lang="zh-CN" altLang="en-US"/>
        </a:p>
      </dgm:t>
    </dgm:pt>
    <dgm:pt modelId="{63E29864-414C-4CC1-AE4E-098DEF4DAFD4}" type="pres">
      <dgm:prSet presAssocID="{E5D85ACA-B392-4FBF-8E66-FC4683122B4F}" presName="vert1" presStyleCnt="0"/>
      <dgm:spPr/>
    </dgm:pt>
    <dgm:pt modelId="{80A7EA39-C388-40CA-BE95-336D0D9D67BE}" type="pres">
      <dgm:prSet presAssocID="{EFF637C2-0685-4877-816E-C21B2340E04C}" presName="vertSpace2a" presStyleCnt="0"/>
      <dgm:spPr/>
    </dgm:pt>
    <dgm:pt modelId="{DB1AF5D1-D32F-4A0C-91D7-9A93601143AD}" type="pres">
      <dgm:prSet presAssocID="{EFF637C2-0685-4877-816E-C21B2340E04C}" presName="horz2" presStyleCnt="0"/>
      <dgm:spPr/>
    </dgm:pt>
    <dgm:pt modelId="{669743C0-18AD-4A32-B0C3-BC5DB6344141}" type="pres">
      <dgm:prSet presAssocID="{EFF637C2-0685-4877-816E-C21B2340E04C}" presName="horzSpace2" presStyleCnt="0"/>
      <dgm:spPr/>
    </dgm:pt>
    <dgm:pt modelId="{94E58C7D-78A6-4BDB-A2F9-F83B12ADF402}" type="pres">
      <dgm:prSet presAssocID="{EFF637C2-0685-4877-816E-C21B2340E04C}" presName="tx2" presStyleLbl="revTx" presStyleIdx="1" presStyleCnt="6"/>
      <dgm:spPr/>
      <dgm:t>
        <a:bodyPr/>
        <a:lstStyle/>
        <a:p>
          <a:endParaRPr lang="zh-CN" altLang="en-US"/>
        </a:p>
      </dgm:t>
    </dgm:pt>
    <dgm:pt modelId="{79C9C273-DAD4-4040-9592-0B731A71E4E4}" type="pres">
      <dgm:prSet presAssocID="{EFF637C2-0685-4877-816E-C21B2340E04C}" presName="vert2" presStyleCnt="0"/>
      <dgm:spPr/>
    </dgm:pt>
    <dgm:pt modelId="{D9D7F3C2-387C-4799-82B0-36281777E731}" type="pres">
      <dgm:prSet presAssocID="{EFF637C2-0685-4877-816E-C21B2340E04C}" presName="thinLine2b" presStyleLbl="callout" presStyleIdx="0" presStyleCnt="5"/>
      <dgm:spPr/>
    </dgm:pt>
    <dgm:pt modelId="{A4ABD247-14A5-4DC5-8CEC-B4577FDD1E33}" type="pres">
      <dgm:prSet presAssocID="{EFF637C2-0685-4877-816E-C21B2340E04C}" presName="vertSpace2b" presStyleCnt="0"/>
      <dgm:spPr/>
    </dgm:pt>
    <dgm:pt modelId="{490396ED-BF4E-483B-AB65-48AB655572E1}" type="pres">
      <dgm:prSet presAssocID="{D041EAA2-11A6-4366-ABE6-44D286D93DAA}" presName="horz2" presStyleCnt="0"/>
      <dgm:spPr/>
    </dgm:pt>
    <dgm:pt modelId="{F1FA5964-341E-4FDD-BDCF-7AC2027F63F5}" type="pres">
      <dgm:prSet presAssocID="{D041EAA2-11A6-4366-ABE6-44D286D93DAA}" presName="horzSpace2" presStyleCnt="0"/>
      <dgm:spPr/>
    </dgm:pt>
    <dgm:pt modelId="{13C15257-57DB-4B62-ADEC-1D0DACA1F974}" type="pres">
      <dgm:prSet presAssocID="{D041EAA2-11A6-4366-ABE6-44D286D93DAA}" presName="tx2" presStyleLbl="revTx" presStyleIdx="2" presStyleCnt="6"/>
      <dgm:spPr/>
      <dgm:t>
        <a:bodyPr/>
        <a:lstStyle/>
        <a:p>
          <a:endParaRPr lang="zh-CN" altLang="en-US"/>
        </a:p>
      </dgm:t>
    </dgm:pt>
    <dgm:pt modelId="{EB8C0272-9700-4E58-9DBB-7DD1DB6C8E70}" type="pres">
      <dgm:prSet presAssocID="{D041EAA2-11A6-4366-ABE6-44D286D93DAA}" presName="vert2" presStyleCnt="0"/>
      <dgm:spPr/>
    </dgm:pt>
    <dgm:pt modelId="{277FF79C-09BA-4C2B-8BF7-7BCCAC3F3664}" type="pres">
      <dgm:prSet presAssocID="{D041EAA2-11A6-4366-ABE6-44D286D93DAA}" presName="thinLine2b" presStyleLbl="callout" presStyleIdx="1" presStyleCnt="5"/>
      <dgm:spPr/>
    </dgm:pt>
    <dgm:pt modelId="{8AC5F420-A85E-4766-B494-0F078AC35548}" type="pres">
      <dgm:prSet presAssocID="{D041EAA2-11A6-4366-ABE6-44D286D93DAA}" presName="vertSpace2b" presStyleCnt="0"/>
      <dgm:spPr/>
    </dgm:pt>
    <dgm:pt modelId="{BA68C4CF-3F32-4ADD-8FA9-DF54EDB7CCB3}" type="pres">
      <dgm:prSet presAssocID="{B68A14F1-8DFF-4845-AFCE-65B231758C33}" presName="horz2" presStyleCnt="0"/>
      <dgm:spPr/>
    </dgm:pt>
    <dgm:pt modelId="{D9C7FA2F-F5BA-40D2-9E26-CDCCDB74433F}" type="pres">
      <dgm:prSet presAssocID="{B68A14F1-8DFF-4845-AFCE-65B231758C33}" presName="horzSpace2" presStyleCnt="0"/>
      <dgm:spPr/>
    </dgm:pt>
    <dgm:pt modelId="{6DDC7463-577B-4DA5-AC20-D3F401400613}" type="pres">
      <dgm:prSet presAssocID="{B68A14F1-8DFF-4845-AFCE-65B231758C33}" presName="tx2" presStyleLbl="revTx" presStyleIdx="3" presStyleCnt="6"/>
      <dgm:spPr/>
      <dgm:t>
        <a:bodyPr/>
        <a:lstStyle/>
        <a:p>
          <a:endParaRPr lang="zh-CN" altLang="en-US"/>
        </a:p>
      </dgm:t>
    </dgm:pt>
    <dgm:pt modelId="{F5D05F2C-AE8B-4DE6-84E3-BD4D32153942}" type="pres">
      <dgm:prSet presAssocID="{B68A14F1-8DFF-4845-AFCE-65B231758C33}" presName="vert2" presStyleCnt="0"/>
      <dgm:spPr/>
    </dgm:pt>
    <dgm:pt modelId="{01F1FD09-9F83-4B82-8C71-1800C8F41FCB}" type="pres">
      <dgm:prSet presAssocID="{B68A14F1-8DFF-4845-AFCE-65B231758C33}" presName="thinLine2b" presStyleLbl="callout" presStyleIdx="2" presStyleCnt="5"/>
      <dgm:spPr/>
    </dgm:pt>
    <dgm:pt modelId="{BFC504BA-5FA6-4F71-9F2A-CB7375CE1814}" type="pres">
      <dgm:prSet presAssocID="{B68A14F1-8DFF-4845-AFCE-65B231758C33}" presName="vertSpace2b" presStyleCnt="0"/>
      <dgm:spPr/>
    </dgm:pt>
    <dgm:pt modelId="{86B65723-7051-451E-988D-3226733DEA65}" type="pres">
      <dgm:prSet presAssocID="{C58BDB26-1C1D-41FC-8D29-62365EC24514}" presName="horz2" presStyleCnt="0"/>
      <dgm:spPr/>
    </dgm:pt>
    <dgm:pt modelId="{8324EBBD-3AF3-4807-94C7-8265929B743B}" type="pres">
      <dgm:prSet presAssocID="{C58BDB26-1C1D-41FC-8D29-62365EC24514}" presName="horzSpace2" presStyleCnt="0"/>
      <dgm:spPr/>
    </dgm:pt>
    <dgm:pt modelId="{009A1D08-9AE1-473F-A16D-FEB79E5EE5BE}" type="pres">
      <dgm:prSet presAssocID="{C58BDB26-1C1D-41FC-8D29-62365EC24514}" presName="tx2" presStyleLbl="revTx" presStyleIdx="4" presStyleCnt="6"/>
      <dgm:spPr/>
      <dgm:t>
        <a:bodyPr/>
        <a:lstStyle/>
        <a:p>
          <a:endParaRPr lang="zh-CN" altLang="en-US"/>
        </a:p>
      </dgm:t>
    </dgm:pt>
    <dgm:pt modelId="{2A00B101-B5DF-4B63-92AD-E7B7743B33C0}" type="pres">
      <dgm:prSet presAssocID="{C58BDB26-1C1D-41FC-8D29-62365EC24514}" presName="vert2" presStyleCnt="0"/>
      <dgm:spPr/>
    </dgm:pt>
    <dgm:pt modelId="{DE1EFB61-E178-4A5E-AE38-984497F26264}" type="pres">
      <dgm:prSet presAssocID="{C58BDB26-1C1D-41FC-8D29-62365EC24514}" presName="thinLine2b" presStyleLbl="callout" presStyleIdx="3" presStyleCnt="5"/>
      <dgm:spPr/>
    </dgm:pt>
    <dgm:pt modelId="{8370A7CD-351A-4E3A-9BF8-0AB927A1382D}" type="pres">
      <dgm:prSet presAssocID="{C58BDB26-1C1D-41FC-8D29-62365EC24514}" presName="vertSpace2b" presStyleCnt="0"/>
      <dgm:spPr/>
    </dgm:pt>
    <dgm:pt modelId="{D3945784-49C5-419A-9B4B-AB45810622B6}" type="pres">
      <dgm:prSet presAssocID="{4234D6CB-B6CD-4B13-8900-B766CAC0496B}" presName="horz2" presStyleCnt="0"/>
      <dgm:spPr/>
    </dgm:pt>
    <dgm:pt modelId="{8123D3D3-1524-44F3-9EDC-9F68E980E021}" type="pres">
      <dgm:prSet presAssocID="{4234D6CB-B6CD-4B13-8900-B766CAC0496B}" presName="horzSpace2" presStyleCnt="0"/>
      <dgm:spPr/>
    </dgm:pt>
    <dgm:pt modelId="{464B111B-2562-4284-8389-5D54015120B3}" type="pres">
      <dgm:prSet presAssocID="{4234D6CB-B6CD-4B13-8900-B766CAC0496B}" presName="tx2" presStyleLbl="revTx" presStyleIdx="5" presStyleCnt="6"/>
      <dgm:spPr/>
      <dgm:t>
        <a:bodyPr/>
        <a:lstStyle/>
        <a:p>
          <a:endParaRPr lang="zh-CN" altLang="en-US"/>
        </a:p>
      </dgm:t>
    </dgm:pt>
    <dgm:pt modelId="{E1D4621C-3FDB-4055-A7C6-D51671D15E74}" type="pres">
      <dgm:prSet presAssocID="{4234D6CB-B6CD-4B13-8900-B766CAC0496B}" presName="vert2" presStyleCnt="0"/>
      <dgm:spPr/>
    </dgm:pt>
    <dgm:pt modelId="{F231993B-FEA4-463E-B297-C1E1A71B46E5}" type="pres">
      <dgm:prSet presAssocID="{4234D6CB-B6CD-4B13-8900-B766CAC0496B}" presName="thinLine2b" presStyleLbl="callout" presStyleIdx="4" presStyleCnt="5"/>
      <dgm:spPr/>
    </dgm:pt>
    <dgm:pt modelId="{97BAA388-C788-4AF9-8B52-4D425EA4C605}" type="pres">
      <dgm:prSet presAssocID="{4234D6CB-B6CD-4B13-8900-B766CAC0496B}" presName="vertSpace2b" presStyleCnt="0"/>
      <dgm:spPr/>
    </dgm:pt>
  </dgm:ptLst>
  <dgm:cxnLst>
    <dgm:cxn modelId="{4A8CF6FE-4025-4A09-88C4-36F9DEA5FF48}" type="presOf" srcId="{2EAED04B-2C24-42DB-BDA4-D560E49B00FE}" destId="{602D1A81-97F9-435F-A597-8C9EA7B239F3}" srcOrd="0" destOrd="0" presId="urn:microsoft.com/office/officeart/2008/layout/LinedList"/>
    <dgm:cxn modelId="{5296EDF9-476C-4419-A687-A19D4B2DF172}" srcId="{E5D85ACA-B392-4FBF-8E66-FC4683122B4F}" destId="{D041EAA2-11A6-4366-ABE6-44D286D93DAA}" srcOrd="1" destOrd="0" parTransId="{F9ECE64F-E828-4B9F-BC1F-10A664C1BD00}" sibTransId="{CE1E0E2A-A9F8-409B-8140-B1543A3029FA}"/>
    <dgm:cxn modelId="{B522B8D3-E4F1-40C2-9D1E-CCEAED397C61}" srcId="{E5D85ACA-B392-4FBF-8E66-FC4683122B4F}" destId="{EFF637C2-0685-4877-816E-C21B2340E04C}" srcOrd="0" destOrd="0" parTransId="{A28268DD-5802-4CA2-B2C3-59A84B574B2F}" sibTransId="{80CF3EB8-471B-4551-BB0C-9422A1707BBF}"/>
    <dgm:cxn modelId="{1062BC57-64C1-4350-AECC-E0DD91B61F35}" srcId="{E5D85ACA-B392-4FBF-8E66-FC4683122B4F}" destId="{4234D6CB-B6CD-4B13-8900-B766CAC0496B}" srcOrd="4" destOrd="0" parTransId="{2B01C42F-B555-4F9B-8277-0ADFB5DB0EFD}" sibTransId="{6AFCD5EE-001B-4376-9BA8-DCBC02A9C1BC}"/>
    <dgm:cxn modelId="{1756A18C-2336-4281-A940-A8C53D8F369B}" type="presOf" srcId="{E5D85ACA-B392-4FBF-8E66-FC4683122B4F}" destId="{8E3CBB5E-AF24-4F2A-BF28-29B4C340BEBE}" srcOrd="0" destOrd="0" presId="urn:microsoft.com/office/officeart/2008/layout/LinedList"/>
    <dgm:cxn modelId="{4D8C21BD-6B1A-47A2-8FA3-181A5224A7EA}" srcId="{2EAED04B-2C24-42DB-BDA4-D560E49B00FE}" destId="{E5D85ACA-B392-4FBF-8E66-FC4683122B4F}" srcOrd="0" destOrd="0" parTransId="{9EDEC9D3-9398-41DA-898F-81489618F8DA}" sibTransId="{8A89E1BA-B7BC-4257-9298-1F03E93F6B2D}"/>
    <dgm:cxn modelId="{75DEBAAA-1B88-4273-8437-D5DFA3826C2D}" type="presOf" srcId="{4234D6CB-B6CD-4B13-8900-B766CAC0496B}" destId="{464B111B-2562-4284-8389-5D54015120B3}" srcOrd="0" destOrd="0" presId="urn:microsoft.com/office/officeart/2008/layout/LinedList"/>
    <dgm:cxn modelId="{BEBFF8E0-CC6C-4552-B258-412391852FD3}" srcId="{E5D85ACA-B392-4FBF-8E66-FC4683122B4F}" destId="{C58BDB26-1C1D-41FC-8D29-62365EC24514}" srcOrd="3" destOrd="0" parTransId="{76715C50-258C-48B9-BF34-AF764B8DAFF0}" sibTransId="{49B006D1-3ED4-4D70-9058-AB7F0D6E9457}"/>
    <dgm:cxn modelId="{DDD9E7D0-88E5-4354-8113-AB6A5171DC37}" type="presOf" srcId="{EFF637C2-0685-4877-816E-C21B2340E04C}" destId="{94E58C7D-78A6-4BDB-A2F9-F83B12ADF402}" srcOrd="0" destOrd="0" presId="urn:microsoft.com/office/officeart/2008/layout/LinedList"/>
    <dgm:cxn modelId="{8B8ECA4D-114E-4A9D-8B55-CC7B1C995B07}" type="presOf" srcId="{D041EAA2-11A6-4366-ABE6-44D286D93DAA}" destId="{13C15257-57DB-4B62-ADEC-1D0DACA1F974}" srcOrd="0" destOrd="0" presId="urn:microsoft.com/office/officeart/2008/layout/LinedList"/>
    <dgm:cxn modelId="{625F1641-DA09-448B-9CBD-247D4FFA67A9}" type="presOf" srcId="{C58BDB26-1C1D-41FC-8D29-62365EC24514}" destId="{009A1D08-9AE1-473F-A16D-FEB79E5EE5BE}" srcOrd="0" destOrd="0" presId="urn:microsoft.com/office/officeart/2008/layout/LinedList"/>
    <dgm:cxn modelId="{008E8869-2A44-40E7-B9F8-782CE2827562}" type="presOf" srcId="{B68A14F1-8DFF-4845-AFCE-65B231758C33}" destId="{6DDC7463-577B-4DA5-AC20-D3F401400613}" srcOrd="0" destOrd="0" presId="urn:microsoft.com/office/officeart/2008/layout/LinedList"/>
    <dgm:cxn modelId="{D35EFB71-FE27-4F2E-978C-58DDABD0BF9F}" srcId="{E5D85ACA-B392-4FBF-8E66-FC4683122B4F}" destId="{B68A14F1-8DFF-4845-AFCE-65B231758C33}" srcOrd="2" destOrd="0" parTransId="{B371B244-5947-4300-8209-917206FB4E14}" sibTransId="{D75855AB-2A3B-4B38-809C-EB1EA8734796}"/>
    <dgm:cxn modelId="{549AF12E-3464-45C4-803D-890313964829}" type="presParOf" srcId="{602D1A81-97F9-435F-A597-8C9EA7B239F3}" destId="{822AE665-3858-40FA-A326-0E3B8E70FE96}" srcOrd="0" destOrd="0" presId="urn:microsoft.com/office/officeart/2008/layout/LinedList"/>
    <dgm:cxn modelId="{DE79D138-CB39-455D-B3AB-04AFDE3B784F}" type="presParOf" srcId="{602D1A81-97F9-435F-A597-8C9EA7B239F3}" destId="{AAA11425-B51F-4FAA-BE71-78516021B093}" srcOrd="1" destOrd="0" presId="urn:microsoft.com/office/officeart/2008/layout/LinedList"/>
    <dgm:cxn modelId="{266FFB42-66D0-4445-89A6-BE8196FAAD09}" type="presParOf" srcId="{AAA11425-B51F-4FAA-BE71-78516021B093}" destId="{8E3CBB5E-AF24-4F2A-BF28-29B4C340BEBE}" srcOrd="0" destOrd="0" presId="urn:microsoft.com/office/officeart/2008/layout/LinedList"/>
    <dgm:cxn modelId="{B880D99D-7206-4DFE-840E-20762E2AAC2A}" type="presParOf" srcId="{AAA11425-B51F-4FAA-BE71-78516021B093}" destId="{63E29864-414C-4CC1-AE4E-098DEF4DAFD4}" srcOrd="1" destOrd="0" presId="urn:microsoft.com/office/officeart/2008/layout/LinedList"/>
    <dgm:cxn modelId="{0E820332-E13E-41A8-A494-51ABEDA370C3}" type="presParOf" srcId="{63E29864-414C-4CC1-AE4E-098DEF4DAFD4}" destId="{80A7EA39-C388-40CA-BE95-336D0D9D67BE}" srcOrd="0" destOrd="0" presId="urn:microsoft.com/office/officeart/2008/layout/LinedList"/>
    <dgm:cxn modelId="{E0D6D779-243D-4E10-AC0E-804B73052A6F}" type="presParOf" srcId="{63E29864-414C-4CC1-AE4E-098DEF4DAFD4}" destId="{DB1AF5D1-D32F-4A0C-91D7-9A93601143AD}" srcOrd="1" destOrd="0" presId="urn:microsoft.com/office/officeart/2008/layout/LinedList"/>
    <dgm:cxn modelId="{78CBB5E0-DA2C-402E-BE5B-641E175EBFA7}" type="presParOf" srcId="{DB1AF5D1-D32F-4A0C-91D7-9A93601143AD}" destId="{669743C0-18AD-4A32-B0C3-BC5DB6344141}" srcOrd="0" destOrd="0" presId="urn:microsoft.com/office/officeart/2008/layout/LinedList"/>
    <dgm:cxn modelId="{9F832918-F609-4377-888B-06C5C7880F61}" type="presParOf" srcId="{DB1AF5D1-D32F-4A0C-91D7-9A93601143AD}" destId="{94E58C7D-78A6-4BDB-A2F9-F83B12ADF402}" srcOrd="1" destOrd="0" presId="urn:microsoft.com/office/officeart/2008/layout/LinedList"/>
    <dgm:cxn modelId="{1704984F-6DE0-4368-A8E2-276461A646CF}" type="presParOf" srcId="{DB1AF5D1-D32F-4A0C-91D7-9A93601143AD}" destId="{79C9C273-DAD4-4040-9592-0B731A71E4E4}" srcOrd="2" destOrd="0" presId="urn:microsoft.com/office/officeart/2008/layout/LinedList"/>
    <dgm:cxn modelId="{5876C366-B865-44AF-A441-62521FFA4DA2}" type="presParOf" srcId="{63E29864-414C-4CC1-AE4E-098DEF4DAFD4}" destId="{D9D7F3C2-387C-4799-82B0-36281777E731}" srcOrd="2" destOrd="0" presId="urn:microsoft.com/office/officeart/2008/layout/LinedList"/>
    <dgm:cxn modelId="{0CFC3C50-FA64-4720-A3D3-A4895CBF0695}" type="presParOf" srcId="{63E29864-414C-4CC1-AE4E-098DEF4DAFD4}" destId="{A4ABD247-14A5-4DC5-8CEC-B4577FDD1E33}" srcOrd="3" destOrd="0" presId="urn:microsoft.com/office/officeart/2008/layout/LinedList"/>
    <dgm:cxn modelId="{616B17B0-2FDB-41D2-B19C-EFC22FB9CCC4}" type="presParOf" srcId="{63E29864-414C-4CC1-AE4E-098DEF4DAFD4}" destId="{490396ED-BF4E-483B-AB65-48AB655572E1}" srcOrd="4" destOrd="0" presId="urn:microsoft.com/office/officeart/2008/layout/LinedList"/>
    <dgm:cxn modelId="{7C036B5B-A708-4DB7-98AF-D8F0CB73524C}" type="presParOf" srcId="{490396ED-BF4E-483B-AB65-48AB655572E1}" destId="{F1FA5964-341E-4FDD-BDCF-7AC2027F63F5}" srcOrd="0" destOrd="0" presId="urn:microsoft.com/office/officeart/2008/layout/LinedList"/>
    <dgm:cxn modelId="{66F9E47D-1E8C-4220-8B4C-AB0F28B37208}" type="presParOf" srcId="{490396ED-BF4E-483B-AB65-48AB655572E1}" destId="{13C15257-57DB-4B62-ADEC-1D0DACA1F974}" srcOrd="1" destOrd="0" presId="urn:microsoft.com/office/officeart/2008/layout/LinedList"/>
    <dgm:cxn modelId="{016398CC-670E-4672-B9AA-2FAEBF4D499F}" type="presParOf" srcId="{490396ED-BF4E-483B-AB65-48AB655572E1}" destId="{EB8C0272-9700-4E58-9DBB-7DD1DB6C8E70}" srcOrd="2" destOrd="0" presId="urn:microsoft.com/office/officeart/2008/layout/LinedList"/>
    <dgm:cxn modelId="{C332F440-0E16-454E-BDC7-87C7AE5ADE19}" type="presParOf" srcId="{63E29864-414C-4CC1-AE4E-098DEF4DAFD4}" destId="{277FF79C-09BA-4C2B-8BF7-7BCCAC3F3664}" srcOrd="5" destOrd="0" presId="urn:microsoft.com/office/officeart/2008/layout/LinedList"/>
    <dgm:cxn modelId="{F70E8E42-C14C-48F3-8266-56CD0809B10A}" type="presParOf" srcId="{63E29864-414C-4CC1-AE4E-098DEF4DAFD4}" destId="{8AC5F420-A85E-4766-B494-0F078AC35548}" srcOrd="6" destOrd="0" presId="urn:microsoft.com/office/officeart/2008/layout/LinedList"/>
    <dgm:cxn modelId="{A51F0BB0-BEE0-447D-8849-E3B34BA587B0}" type="presParOf" srcId="{63E29864-414C-4CC1-AE4E-098DEF4DAFD4}" destId="{BA68C4CF-3F32-4ADD-8FA9-DF54EDB7CCB3}" srcOrd="7" destOrd="0" presId="urn:microsoft.com/office/officeart/2008/layout/LinedList"/>
    <dgm:cxn modelId="{76206834-6BF5-4A17-9265-AECE3782EFAF}" type="presParOf" srcId="{BA68C4CF-3F32-4ADD-8FA9-DF54EDB7CCB3}" destId="{D9C7FA2F-F5BA-40D2-9E26-CDCCDB74433F}" srcOrd="0" destOrd="0" presId="urn:microsoft.com/office/officeart/2008/layout/LinedList"/>
    <dgm:cxn modelId="{D0A28514-ED93-4D58-96D6-5195AE3BEB91}" type="presParOf" srcId="{BA68C4CF-3F32-4ADD-8FA9-DF54EDB7CCB3}" destId="{6DDC7463-577B-4DA5-AC20-D3F401400613}" srcOrd="1" destOrd="0" presId="urn:microsoft.com/office/officeart/2008/layout/LinedList"/>
    <dgm:cxn modelId="{0B61222D-DC79-4C57-87DF-99B70BBD3528}" type="presParOf" srcId="{BA68C4CF-3F32-4ADD-8FA9-DF54EDB7CCB3}" destId="{F5D05F2C-AE8B-4DE6-84E3-BD4D32153942}" srcOrd="2" destOrd="0" presId="urn:microsoft.com/office/officeart/2008/layout/LinedList"/>
    <dgm:cxn modelId="{5E63B900-2E10-4C04-AADD-B17FE108A35E}" type="presParOf" srcId="{63E29864-414C-4CC1-AE4E-098DEF4DAFD4}" destId="{01F1FD09-9F83-4B82-8C71-1800C8F41FCB}" srcOrd="8" destOrd="0" presId="urn:microsoft.com/office/officeart/2008/layout/LinedList"/>
    <dgm:cxn modelId="{597F16B1-556F-421D-B5CC-2802B51FB59F}" type="presParOf" srcId="{63E29864-414C-4CC1-AE4E-098DEF4DAFD4}" destId="{BFC504BA-5FA6-4F71-9F2A-CB7375CE1814}" srcOrd="9" destOrd="0" presId="urn:microsoft.com/office/officeart/2008/layout/LinedList"/>
    <dgm:cxn modelId="{A69CF40F-C83C-47DB-8275-DD18B31A20BC}" type="presParOf" srcId="{63E29864-414C-4CC1-AE4E-098DEF4DAFD4}" destId="{86B65723-7051-451E-988D-3226733DEA65}" srcOrd="10" destOrd="0" presId="urn:microsoft.com/office/officeart/2008/layout/LinedList"/>
    <dgm:cxn modelId="{E329AA78-988F-4CA0-8A7F-E18FA250B201}" type="presParOf" srcId="{86B65723-7051-451E-988D-3226733DEA65}" destId="{8324EBBD-3AF3-4807-94C7-8265929B743B}" srcOrd="0" destOrd="0" presId="urn:microsoft.com/office/officeart/2008/layout/LinedList"/>
    <dgm:cxn modelId="{46DAFE73-319F-4994-9A93-9323790C95CF}" type="presParOf" srcId="{86B65723-7051-451E-988D-3226733DEA65}" destId="{009A1D08-9AE1-473F-A16D-FEB79E5EE5BE}" srcOrd="1" destOrd="0" presId="urn:microsoft.com/office/officeart/2008/layout/LinedList"/>
    <dgm:cxn modelId="{55F33158-049A-496C-8061-0912F624DFB3}" type="presParOf" srcId="{86B65723-7051-451E-988D-3226733DEA65}" destId="{2A00B101-B5DF-4B63-92AD-E7B7743B33C0}" srcOrd="2" destOrd="0" presId="urn:microsoft.com/office/officeart/2008/layout/LinedList"/>
    <dgm:cxn modelId="{E352B96E-F31E-44F7-9F9E-BF84B0CE518D}" type="presParOf" srcId="{63E29864-414C-4CC1-AE4E-098DEF4DAFD4}" destId="{DE1EFB61-E178-4A5E-AE38-984497F26264}" srcOrd="11" destOrd="0" presId="urn:microsoft.com/office/officeart/2008/layout/LinedList"/>
    <dgm:cxn modelId="{9CDD072E-CBFE-4412-B41B-B22416935E8F}" type="presParOf" srcId="{63E29864-414C-4CC1-AE4E-098DEF4DAFD4}" destId="{8370A7CD-351A-4E3A-9BF8-0AB927A1382D}" srcOrd="12" destOrd="0" presId="urn:microsoft.com/office/officeart/2008/layout/LinedList"/>
    <dgm:cxn modelId="{FF47D306-4D44-4FB9-B106-0FE9BC0E3556}" type="presParOf" srcId="{63E29864-414C-4CC1-AE4E-098DEF4DAFD4}" destId="{D3945784-49C5-419A-9B4B-AB45810622B6}" srcOrd="13" destOrd="0" presId="urn:microsoft.com/office/officeart/2008/layout/LinedList"/>
    <dgm:cxn modelId="{F86BC194-3A45-4E02-9BDE-9BAB9050BE6E}" type="presParOf" srcId="{D3945784-49C5-419A-9B4B-AB45810622B6}" destId="{8123D3D3-1524-44F3-9EDC-9F68E980E021}" srcOrd="0" destOrd="0" presId="urn:microsoft.com/office/officeart/2008/layout/LinedList"/>
    <dgm:cxn modelId="{B7921F9A-09BD-438A-98D1-B209013D3AC1}" type="presParOf" srcId="{D3945784-49C5-419A-9B4B-AB45810622B6}" destId="{464B111B-2562-4284-8389-5D54015120B3}" srcOrd="1" destOrd="0" presId="urn:microsoft.com/office/officeart/2008/layout/LinedList"/>
    <dgm:cxn modelId="{84D8A506-C9DF-430A-832F-31B7E5304945}" type="presParOf" srcId="{D3945784-49C5-419A-9B4B-AB45810622B6}" destId="{E1D4621C-3FDB-4055-A7C6-D51671D15E74}" srcOrd="2" destOrd="0" presId="urn:microsoft.com/office/officeart/2008/layout/LinedList"/>
    <dgm:cxn modelId="{B95E7216-0531-4F3A-ABF0-FE7F907A20B7}" type="presParOf" srcId="{63E29864-414C-4CC1-AE4E-098DEF4DAFD4}" destId="{F231993B-FEA4-463E-B297-C1E1A71B46E5}" srcOrd="14" destOrd="0" presId="urn:microsoft.com/office/officeart/2008/layout/LinedList"/>
    <dgm:cxn modelId="{3DF3ADDF-FF18-4AEF-9EE1-79635FCB5068}" type="presParOf" srcId="{63E29864-414C-4CC1-AE4E-098DEF4DAFD4}" destId="{97BAA388-C788-4AF9-8B52-4D425EA4C605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0D600A-2C68-43CE-A351-C2F377F55335}">
      <dsp:nvSpPr>
        <dsp:cNvPr id="0" name=""/>
        <dsp:cNvSpPr/>
      </dsp:nvSpPr>
      <dsp:spPr>
        <a:xfrm>
          <a:off x="6070797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0C668C-5D1B-4279-ABAE-B3D4EB515436}">
      <dsp:nvSpPr>
        <dsp:cNvPr id="0" name=""/>
        <dsp:cNvSpPr/>
      </dsp:nvSpPr>
      <dsp:spPr>
        <a:xfrm>
          <a:off x="3282347" y="1133868"/>
          <a:ext cx="2834170" cy="740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12"/>
              </a:lnTo>
              <a:lnTo>
                <a:pt x="2834170" y="682712"/>
              </a:lnTo>
              <a:lnTo>
                <a:pt x="2834170" y="740303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593474-77C1-4BFB-9283-683B00392D2B}">
      <dsp:nvSpPr>
        <dsp:cNvPr id="0" name=""/>
        <dsp:cNvSpPr/>
      </dsp:nvSpPr>
      <dsp:spPr>
        <a:xfrm>
          <a:off x="5119627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AD9B2C-C5D8-4BF2-A897-937F7EEF6ADE}">
      <dsp:nvSpPr>
        <dsp:cNvPr id="0" name=""/>
        <dsp:cNvSpPr/>
      </dsp:nvSpPr>
      <dsp:spPr>
        <a:xfrm>
          <a:off x="3282347" y="1133868"/>
          <a:ext cx="1883000" cy="740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12"/>
              </a:lnTo>
              <a:lnTo>
                <a:pt x="1883000" y="682712"/>
              </a:lnTo>
              <a:lnTo>
                <a:pt x="1883000" y="740303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D2DD94-324B-490A-94C0-5D072856F9AA}">
      <dsp:nvSpPr>
        <dsp:cNvPr id="0" name=""/>
        <dsp:cNvSpPr/>
      </dsp:nvSpPr>
      <dsp:spPr>
        <a:xfrm>
          <a:off x="4168457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5C7F0-E72A-4517-B7E8-68F5E2CB1173}">
      <dsp:nvSpPr>
        <dsp:cNvPr id="0" name=""/>
        <dsp:cNvSpPr/>
      </dsp:nvSpPr>
      <dsp:spPr>
        <a:xfrm>
          <a:off x="3282347" y="1133868"/>
          <a:ext cx="931830" cy="740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12"/>
              </a:lnTo>
              <a:lnTo>
                <a:pt x="931830" y="682712"/>
              </a:lnTo>
              <a:lnTo>
                <a:pt x="931830" y="740303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36C34C-D603-4A9A-806D-893A5D2530B2}">
      <dsp:nvSpPr>
        <dsp:cNvPr id="0" name=""/>
        <dsp:cNvSpPr/>
      </dsp:nvSpPr>
      <dsp:spPr>
        <a:xfrm>
          <a:off x="3217287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D0B96-C6CA-45F0-A8B1-E07A78BB19CE}">
      <dsp:nvSpPr>
        <dsp:cNvPr id="0" name=""/>
        <dsp:cNvSpPr/>
      </dsp:nvSpPr>
      <dsp:spPr>
        <a:xfrm>
          <a:off x="3217287" y="1133868"/>
          <a:ext cx="91440" cy="740303"/>
        </a:xfrm>
        <a:custGeom>
          <a:avLst/>
          <a:gdLst/>
          <a:ahLst/>
          <a:cxnLst/>
          <a:rect l="0" t="0" r="0" b="0"/>
          <a:pathLst>
            <a:path>
              <a:moveTo>
                <a:pt x="65060" y="0"/>
              </a:moveTo>
              <a:lnTo>
                <a:pt x="65060" y="682712"/>
              </a:lnTo>
              <a:lnTo>
                <a:pt x="45720" y="682712"/>
              </a:lnTo>
              <a:lnTo>
                <a:pt x="45720" y="740303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22B2D-024F-4E7A-A540-55392E247481}">
      <dsp:nvSpPr>
        <dsp:cNvPr id="0" name=""/>
        <dsp:cNvSpPr/>
      </dsp:nvSpPr>
      <dsp:spPr>
        <a:xfrm>
          <a:off x="2266116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61BA17-AA8F-4712-AE0C-70303DBAF097}">
      <dsp:nvSpPr>
        <dsp:cNvPr id="0" name=""/>
        <dsp:cNvSpPr/>
      </dsp:nvSpPr>
      <dsp:spPr>
        <a:xfrm>
          <a:off x="2311836" y="1133868"/>
          <a:ext cx="970510" cy="740303"/>
        </a:xfrm>
        <a:custGeom>
          <a:avLst/>
          <a:gdLst/>
          <a:ahLst/>
          <a:cxnLst/>
          <a:rect l="0" t="0" r="0" b="0"/>
          <a:pathLst>
            <a:path>
              <a:moveTo>
                <a:pt x="970510" y="0"/>
              </a:moveTo>
              <a:lnTo>
                <a:pt x="970510" y="682712"/>
              </a:lnTo>
              <a:lnTo>
                <a:pt x="0" y="682712"/>
              </a:lnTo>
              <a:lnTo>
                <a:pt x="0" y="740303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FB7B9-3192-4535-BC8C-9DD0301A07F3}">
      <dsp:nvSpPr>
        <dsp:cNvPr id="0" name=""/>
        <dsp:cNvSpPr/>
      </dsp:nvSpPr>
      <dsp:spPr>
        <a:xfrm>
          <a:off x="1314946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D566AA-7B28-4A4C-A354-8ACB0E0044D9}">
      <dsp:nvSpPr>
        <dsp:cNvPr id="0" name=""/>
        <dsp:cNvSpPr/>
      </dsp:nvSpPr>
      <dsp:spPr>
        <a:xfrm>
          <a:off x="1360666" y="1133868"/>
          <a:ext cx="1921680" cy="740303"/>
        </a:xfrm>
        <a:custGeom>
          <a:avLst/>
          <a:gdLst/>
          <a:ahLst/>
          <a:cxnLst/>
          <a:rect l="0" t="0" r="0" b="0"/>
          <a:pathLst>
            <a:path>
              <a:moveTo>
                <a:pt x="1921680" y="0"/>
              </a:moveTo>
              <a:lnTo>
                <a:pt x="1921680" y="682712"/>
              </a:lnTo>
              <a:lnTo>
                <a:pt x="0" y="682712"/>
              </a:lnTo>
              <a:lnTo>
                <a:pt x="0" y="740303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45BAC2-44DF-4376-AC95-D55496BE66A4}">
      <dsp:nvSpPr>
        <dsp:cNvPr id="0" name=""/>
        <dsp:cNvSpPr/>
      </dsp:nvSpPr>
      <dsp:spPr>
        <a:xfrm>
          <a:off x="363776" y="3073661"/>
          <a:ext cx="91440" cy="1808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802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0ABA5-2224-4D4A-9C78-B25DFB3E3301}">
      <dsp:nvSpPr>
        <dsp:cNvPr id="0" name=""/>
        <dsp:cNvSpPr/>
      </dsp:nvSpPr>
      <dsp:spPr>
        <a:xfrm>
          <a:off x="409496" y="1133868"/>
          <a:ext cx="2872850" cy="740303"/>
        </a:xfrm>
        <a:custGeom>
          <a:avLst/>
          <a:gdLst/>
          <a:ahLst/>
          <a:cxnLst/>
          <a:rect l="0" t="0" r="0" b="0"/>
          <a:pathLst>
            <a:path>
              <a:moveTo>
                <a:pt x="2872850" y="0"/>
              </a:moveTo>
              <a:lnTo>
                <a:pt x="2872850" y="682712"/>
              </a:lnTo>
              <a:lnTo>
                <a:pt x="0" y="682712"/>
              </a:lnTo>
              <a:lnTo>
                <a:pt x="0" y="740303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F1D7F-1BDE-434F-A912-B45215F476EB}">
      <dsp:nvSpPr>
        <dsp:cNvPr id="0" name=""/>
        <dsp:cNvSpPr/>
      </dsp:nvSpPr>
      <dsp:spPr>
        <a:xfrm>
          <a:off x="1952394" y="-65620"/>
          <a:ext cx="2659905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27D4B7-08AF-408D-AC9F-9E246275E2F0}">
      <dsp:nvSpPr>
        <dsp:cNvPr id="0" name=""/>
        <dsp:cNvSpPr/>
      </dsp:nvSpPr>
      <dsp:spPr>
        <a:xfrm>
          <a:off x="2021469" y="0"/>
          <a:ext cx="2659905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/>
            <a:t>国家开放大学</a:t>
          </a:r>
          <a:endParaRPr lang="en-US" altLang="zh-CN" sz="1800" b="1" kern="1200" dirty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/>
            <a:t>学位评定委员会</a:t>
          </a:r>
        </a:p>
      </dsp:txBody>
      <dsp:txXfrm>
        <a:off x="2056601" y="35132"/>
        <a:ext cx="2589641" cy="1129225"/>
      </dsp:txXfrm>
    </dsp:sp>
    <dsp:sp modelId="{F17F7815-6EFE-40BB-927A-9BEA636F1C2F}">
      <dsp:nvSpPr>
        <dsp:cNvPr id="0" name=""/>
        <dsp:cNvSpPr/>
      </dsp:nvSpPr>
      <dsp:spPr>
        <a:xfrm>
          <a:off x="4403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647565-80B8-448E-B3B2-447FDC994ECB}">
      <dsp:nvSpPr>
        <dsp:cNvPr id="0" name=""/>
        <dsp:cNvSpPr/>
      </dsp:nvSpPr>
      <dsp:spPr>
        <a:xfrm>
          <a:off x="73477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经济学分委员会</a:t>
          </a:r>
        </a:p>
      </dsp:txBody>
      <dsp:txXfrm>
        <a:off x="97207" y="1963522"/>
        <a:ext cx="762726" cy="1152029"/>
      </dsp:txXfrm>
    </dsp:sp>
    <dsp:sp modelId="{B561C761-8CBA-4FEC-888A-F1408CB08BD9}">
      <dsp:nvSpPr>
        <dsp:cNvPr id="0" name=""/>
        <dsp:cNvSpPr/>
      </dsp:nvSpPr>
      <dsp:spPr>
        <a:xfrm>
          <a:off x="2985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AC2354-C646-43F7-9512-7B95C6E60D9E}">
      <dsp:nvSpPr>
        <dsp:cNvPr id="0" name=""/>
        <dsp:cNvSpPr/>
      </dsp:nvSpPr>
      <dsp:spPr>
        <a:xfrm>
          <a:off x="72060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经管学院</a:t>
          </a:r>
          <a:endParaRPr lang="zh-CN" altLang="en-US" sz="1400" b="1" kern="1200" dirty="0"/>
        </a:p>
      </dsp:txBody>
      <dsp:txXfrm>
        <a:off x="95873" y="3343897"/>
        <a:ext cx="765395" cy="837783"/>
      </dsp:txXfrm>
    </dsp:sp>
    <dsp:sp modelId="{D08EBF0C-4670-4C72-8482-99FAA81BD6FC}">
      <dsp:nvSpPr>
        <dsp:cNvPr id="0" name=""/>
        <dsp:cNvSpPr/>
      </dsp:nvSpPr>
      <dsp:spPr>
        <a:xfrm>
          <a:off x="955573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BB6BA1-0EDD-4BA6-A43F-EA70948CDC28}">
      <dsp:nvSpPr>
        <dsp:cNvPr id="0" name=""/>
        <dsp:cNvSpPr/>
      </dsp:nvSpPr>
      <dsp:spPr>
        <a:xfrm>
          <a:off x="1024648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法学分委员会</a:t>
          </a:r>
        </a:p>
      </dsp:txBody>
      <dsp:txXfrm>
        <a:off x="1048378" y="1963522"/>
        <a:ext cx="762726" cy="1152029"/>
      </dsp:txXfrm>
    </dsp:sp>
    <dsp:sp modelId="{C4C55909-C1F3-4D56-A3F0-4A26369579DB}">
      <dsp:nvSpPr>
        <dsp:cNvPr id="0" name=""/>
        <dsp:cNvSpPr/>
      </dsp:nvSpPr>
      <dsp:spPr>
        <a:xfrm>
          <a:off x="954156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9A936B-26B7-4E2B-B284-354847DF750A}">
      <dsp:nvSpPr>
        <dsp:cNvPr id="0" name=""/>
        <dsp:cNvSpPr/>
      </dsp:nvSpPr>
      <dsp:spPr>
        <a:xfrm>
          <a:off x="1023230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文法学院</a:t>
          </a:r>
          <a:endParaRPr lang="zh-CN" altLang="en-US" sz="1400" b="1" kern="1200" dirty="0"/>
        </a:p>
      </dsp:txBody>
      <dsp:txXfrm>
        <a:off x="1047043" y="3343897"/>
        <a:ext cx="765395" cy="837783"/>
      </dsp:txXfrm>
    </dsp:sp>
    <dsp:sp modelId="{BC95B027-F439-40E8-BDEE-1207758596E1}">
      <dsp:nvSpPr>
        <dsp:cNvPr id="0" name=""/>
        <dsp:cNvSpPr/>
      </dsp:nvSpPr>
      <dsp:spPr>
        <a:xfrm>
          <a:off x="1906743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32A757-7F31-497E-AA4C-DDB49DDA646C}">
      <dsp:nvSpPr>
        <dsp:cNvPr id="0" name=""/>
        <dsp:cNvSpPr/>
      </dsp:nvSpPr>
      <dsp:spPr>
        <a:xfrm>
          <a:off x="1975818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教育学分委员会</a:t>
          </a:r>
        </a:p>
      </dsp:txBody>
      <dsp:txXfrm>
        <a:off x="1999548" y="1963522"/>
        <a:ext cx="762726" cy="1152029"/>
      </dsp:txXfrm>
    </dsp:sp>
    <dsp:sp modelId="{8CEA8C1E-2F87-4C94-85E8-5144B153786D}">
      <dsp:nvSpPr>
        <dsp:cNvPr id="0" name=""/>
        <dsp:cNvSpPr/>
      </dsp:nvSpPr>
      <dsp:spPr>
        <a:xfrm>
          <a:off x="1905326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3A6310-23CC-4B08-9C17-E3C196422BDD}">
      <dsp:nvSpPr>
        <dsp:cNvPr id="0" name=""/>
        <dsp:cNvSpPr/>
      </dsp:nvSpPr>
      <dsp:spPr>
        <a:xfrm>
          <a:off x="1974400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教育学院</a:t>
          </a:r>
          <a:endParaRPr lang="zh-CN" altLang="en-US" sz="1400" b="1" kern="1200" dirty="0"/>
        </a:p>
      </dsp:txBody>
      <dsp:txXfrm>
        <a:off x="1998213" y="3343897"/>
        <a:ext cx="765395" cy="837783"/>
      </dsp:txXfrm>
    </dsp:sp>
    <dsp:sp modelId="{0381254C-C511-40DA-91FE-34865A66AF4E}">
      <dsp:nvSpPr>
        <dsp:cNvPr id="0" name=""/>
        <dsp:cNvSpPr/>
      </dsp:nvSpPr>
      <dsp:spPr>
        <a:xfrm>
          <a:off x="2857914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841765-1049-429A-B95F-8A0BDF0D81E2}">
      <dsp:nvSpPr>
        <dsp:cNvPr id="0" name=""/>
        <dsp:cNvSpPr/>
      </dsp:nvSpPr>
      <dsp:spPr>
        <a:xfrm>
          <a:off x="2926988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文学分委员会</a:t>
          </a:r>
        </a:p>
      </dsp:txBody>
      <dsp:txXfrm>
        <a:off x="2950718" y="1963522"/>
        <a:ext cx="762726" cy="1152029"/>
      </dsp:txXfrm>
    </dsp:sp>
    <dsp:sp modelId="{2F9DD45E-683A-4CEB-A892-FFC4E83AC785}">
      <dsp:nvSpPr>
        <dsp:cNvPr id="0" name=""/>
        <dsp:cNvSpPr/>
      </dsp:nvSpPr>
      <dsp:spPr>
        <a:xfrm>
          <a:off x="2856496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5C214A-2A76-40FE-BC5F-D85834C0A835}">
      <dsp:nvSpPr>
        <dsp:cNvPr id="0" name=""/>
        <dsp:cNvSpPr/>
      </dsp:nvSpPr>
      <dsp:spPr>
        <a:xfrm>
          <a:off x="2925571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文法和</a:t>
          </a:r>
          <a:r>
            <a:rPr lang="zh-CN" altLang="en-US" sz="1400" b="1" kern="1200" dirty="0" smtClean="0"/>
            <a:t>外语学院</a:t>
          </a:r>
          <a:endParaRPr lang="zh-CN" altLang="en-US" sz="1400" b="1" kern="1200" dirty="0"/>
        </a:p>
      </dsp:txBody>
      <dsp:txXfrm>
        <a:off x="2949384" y="3343897"/>
        <a:ext cx="765395" cy="837783"/>
      </dsp:txXfrm>
    </dsp:sp>
    <dsp:sp modelId="{A7D7228C-3D90-4ECB-B511-9A254D16E214}">
      <dsp:nvSpPr>
        <dsp:cNvPr id="0" name=""/>
        <dsp:cNvSpPr/>
      </dsp:nvSpPr>
      <dsp:spPr>
        <a:xfrm>
          <a:off x="3809084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1EB236-FC29-462E-8050-B1DF146A8BD2}">
      <dsp:nvSpPr>
        <dsp:cNvPr id="0" name=""/>
        <dsp:cNvSpPr/>
      </dsp:nvSpPr>
      <dsp:spPr>
        <a:xfrm>
          <a:off x="3878158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理工学分委员会</a:t>
          </a:r>
        </a:p>
      </dsp:txBody>
      <dsp:txXfrm>
        <a:off x="3901888" y="1963522"/>
        <a:ext cx="762726" cy="1152029"/>
      </dsp:txXfrm>
    </dsp:sp>
    <dsp:sp modelId="{6D78C6FB-572E-4F03-BE87-278E03B045B3}">
      <dsp:nvSpPr>
        <dsp:cNvPr id="0" name=""/>
        <dsp:cNvSpPr/>
      </dsp:nvSpPr>
      <dsp:spPr>
        <a:xfrm>
          <a:off x="3807666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94BD13-0646-477B-962B-6B29E8D0D837}">
      <dsp:nvSpPr>
        <dsp:cNvPr id="0" name=""/>
        <dsp:cNvSpPr/>
      </dsp:nvSpPr>
      <dsp:spPr>
        <a:xfrm>
          <a:off x="3876741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理工学院</a:t>
          </a:r>
          <a:endParaRPr lang="zh-CN" altLang="en-US" sz="1400" b="1" kern="1200" dirty="0"/>
        </a:p>
      </dsp:txBody>
      <dsp:txXfrm>
        <a:off x="3900554" y="3343897"/>
        <a:ext cx="765395" cy="837783"/>
      </dsp:txXfrm>
    </dsp:sp>
    <dsp:sp modelId="{E7F14684-12B4-4E94-9C6D-81B4CB125718}">
      <dsp:nvSpPr>
        <dsp:cNvPr id="0" name=""/>
        <dsp:cNvSpPr/>
      </dsp:nvSpPr>
      <dsp:spPr>
        <a:xfrm>
          <a:off x="4760254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F576C7-CD95-4DF1-A881-7FB6E26D0F0F}">
      <dsp:nvSpPr>
        <dsp:cNvPr id="0" name=""/>
        <dsp:cNvSpPr/>
      </dsp:nvSpPr>
      <dsp:spPr>
        <a:xfrm>
          <a:off x="4829329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农医学分委员会</a:t>
          </a:r>
        </a:p>
      </dsp:txBody>
      <dsp:txXfrm>
        <a:off x="4853059" y="1963522"/>
        <a:ext cx="762726" cy="1152029"/>
      </dsp:txXfrm>
    </dsp:sp>
    <dsp:sp modelId="{ADFEB41D-2D41-4C6E-A9D2-E9408F492A27}">
      <dsp:nvSpPr>
        <dsp:cNvPr id="0" name=""/>
        <dsp:cNvSpPr/>
      </dsp:nvSpPr>
      <dsp:spPr>
        <a:xfrm>
          <a:off x="4758837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1AED98-49EF-4C1A-97E0-55AAC58335EA}">
      <dsp:nvSpPr>
        <dsp:cNvPr id="0" name=""/>
        <dsp:cNvSpPr/>
      </dsp:nvSpPr>
      <dsp:spPr>
        <a:xfrm>
          <a:off x="4827911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农</a:t>
          </a:r>
          <a:r>
            <a:rPr lang="zh-CN" altLang="en-US" sz="1400" b="1" kern="1200" dirty="0" smtClean="0"/>
            <a:t>医学院</a:t>
          </a:r>
          <a:endParaRPr lang="zh-CN" altLang="en-US" sz="1400" b="1" kern="1200" dirty="0"/>
        </a:p>
      </dsp:txBody>
      <dsp:txXfrm>
        <a:off x="4851724" y="3343897"/>
        <a:ext cx="765395" cy="837783"/>
      </dsp:txXfrm>
    </dsp:sp>
    <dsp:sp modelId="{923D90E0-FEFF-4B10-8759-6BCCF8B83EE8}">
      <dsp:nvSpPr>
        <dsp:cNvPr id="0" name=""/>
        <dsp:cNvSpPr/>
      </dsp:nvSpPr>
      <dsp:spPr>
        <a:xfrm>
          <a:off x="5711424" y="1874171"/>
          <a:ext cx="810186" cy="1199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236E0A-5043-4A02-AA89-6DC280B8A2B9}">
      <dsp:nvSpPr>
        <dsp:cNvPr id="0" name=""/>
        <dsp:cNvSpPr/>
      </dsp:nvSpPr>
      <dsp:spPr>
        <a:xfrm>
          <a:off x="5780499" y="1939792"/>
          <a:ext cx="810186" cy="119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管理学分委员会</a:t>
          </a:r>
        </a:p>
      </dsp:txBody>
      <dsp:txXfrm>
        <a:off x="5804229" y="1963522"/>
        <a:ext cx="762726" cy="1152029"/>
      </dsp:txXfrm>
    </dsp:sp>
    <dsp:sp modelId="{74BB047B-F0EE-4EEE-8C7A-2335F9CCB8E0}">
      <dsp:nvSpPr>
        <dsp:cNvPr id="0" name=""/>
        <dsp:cNvSpPr/>
      </dsp:nvSpPr>
      <dsp:spPr>
        <a:xfrm>
          <a:off x="5710007" y="3254463"/>
          <a:ext cx="813021" cy="8854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91028B-70F4-4695-857C-04CE23DB0C98}">
      <dsp:nvSpPr>
        <dsp:cNvPr id="0" name=""/>
        <dsp:cNvSpPr/>
      </dsp:nvSpPr>
      <dsp:spPr>
        <a:xfrm>
          <a:off x="5779081" y="3320084"/>
          <a:ext cx="813021" cy="885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经管学院</a:t>
          </a:r>
          <a:endParaRPr lang="zh-CN" altLang="en-US" sz="1400" b="1" kern="1200" dirty="0"/>
        </a:p>
      </dsp:txBody>
      <dsp:txXfrm>
        <a:off x="5802894" y="3343897"/>
        <a:ext cx="765395" cy="8377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E80CB3-5256-4074-935C-E62B4E170C66}">
      <dsp:nvSpPr>
        <dsp:cNvPr id="0" name=""/>
        <dsp:cNvSpPr/>
      </dsp:nvSpPr>
      <dsp:spPr>
        <a:xfrm>
          <a:off x="1078505" y="1455882"/>
          <a:ext cx="1075705" cy="139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207"/>
              </a:lnTo>
              <a:lnTo>
                <a:pt x="1075705" y="79207"/>
              </a:lnTo>
              <a:lnTo>
                <a:pt x="1075705" y="139933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3A667F-A70F-4349-818E-F98656959A8D}">
      <dsp:nvSpPr>
        <dsp:cNvPr id="0" name=""/>
        <dsp:cNvSpPr/>
      </dsp:nvSpPr>
      <dsp:spPr>
        <a:xfrm>
          <a:off x="1078505" y="1455882"/>
          <a:ext cx="185543" cy="1399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211"/>
              </a:lnTo>
              <a:lnTo>
                <a:pt x="185543" y="79211"/>
              </a:lnTo>
              <a:lnTo>
                <a:pt x="185543" y="139937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3F878D-B8D0-4886-A110-5502F139B419}">
      <dsp:nvSpPr>
        <dsp:cNvPr id="0" name=""/>
        <dsp:cNvSpPr/>
      </dsp:nvSpPr>
      <dsp:spPr>
        <a:xfrm>
          <a:off x="373885" y="1455882"/>
          <a:ext cx="704619" cy="139933"/>
        </a:xfrm>
        <a:custGeom>
          <a:avLst/>
          <a:gdLst/>
          <a:ahLst/>
          <a:cxnLst/>
          <a:rect l="0" t="0" r="0" b="0"/>
          <a:pathLst>
            <a:path>
              <a:moveTo>
                <a:pt x="704619" y="0"/>
              </a:moveTo>
              <a:lnTo>
                <a:pt x="704619" y="79207"/>
              </a:lnTo>
              <a:lnTo>
                <a:pt x="0" y="79207"/>
              </a:lnTo>
              <a:lnTo>
                <a:pt x="0" y="139933"/>
              </a:lnTo>
            </a:path>
          </a:pathLst>
        </a:custGeom>
        <a:noFill/>
        <a:ln w="1905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4CFA35-6905-4205-A34E-E7C92EDB0921}">
      <dsp:nvSpPr>
        <dsp:cNvPr id="0" name=""/>
        <dsp:cNvSpPr/>
      </dsp:nvSpPr>
      <dsp:spPr>
        <a:xfrm>
          <a:off x="407423" y="654444"/>
          <a:ext cx="1342164" cy="801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EDCCD7-4C9D-46A1-B0E0-4D403414A336}">
      <dsp:nvSpPr>
        <dsp:cNvPr id="0" name=""/>
        <dsp:cNvSpPr/>
      </dsp:nvSpPr>
      <dsp:spPr>
        <a:xfrm>
          <a:off x="480258" y="723637"/>
          <a:ext cx="1342164" cy="801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latin typeface="+mn-ea"/>
              <a:ea typeface="+mn-ea"/>
            </a:rPr>
            <a:t>分委员会</a:t>
          </a:r>
          <a:endParaRPr lang="en-US" altLang="zh-CN" sz="1600" b="1" kern="1200" dirty="0">
            <a:latin typeface="+mn-ea"/>
            <a:ea typeface="+mn-ea"/>
          </a:endParaRPr>
        </a:p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latin typeface="+mn-ea"/>
              <a:ea typeface="+mn-ea"/>
            </a:rPr>
            <a:t>秘书</a:t>
          </a:r>
        </a:p>
      </dsp:txBody>
      <dsp:txXfrm>
        <a:off x="503731" y="747110"/>
        <a:ext cx="1295218" cy="754491"/>
      </dsp:txXfrm>
    </dsp:sp>
    <dsp:sp modelId="{81F6B84D-3E2B-4C27-A6E2-FB782427F323}">
      <dsp:nvSpPr>
        <dsp:cNvPr id="0" name=""/>
        <dsp:cNvSpPr/>
      </dsp:nvSpPr>
      <dsp:spPr>
        <a:xfrm>
          <a:off x="1639" y="1595815"/>
          <a:ext cx="744493" cy="129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953C37-4D75-4BAC-90E5-07D1FDBFD2CA}">
      <dsp:nvSpPr>
        <dsp:cNvPr id="0" name=""/>
        <dsp:cNvSpPr/>
      </dsp:nvSpPr>
      <dsp:spPr>
        <a:xfrm>
          <a:off x="74474" y="1665008"/>
          <a:ext cx="744493" cy="1293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latin typeface="+mn-ea"/>
              <a:ea typeface="+mn-ea"/>
            </a:rPr>
            <a:t>**分部学位管理部门</a:t>
          </a:r>
        </a:p>
      </dsp:txBody>
      <dsp:txXfrm>
        <a:off x="96279" y="1686813"/>
        <a:ext cx="700883" cy="1249811"/>
      </dsp:txXfrm>
    </dsp:sp>
    <dsp:sp modelId="{F9CE2B8C-C56E-4B8F-BB43-5D7FB5A91914}">
      <dsp:nvSpPr>
        <dsp:cNvPr id="0" name=""/>
        <dsp:cNvSpPr/>
      </dsp:nvSpPr>
      <dsp:spPr>
        <a:xfrm>
          <a:off x="891802" y="1595819"/>
          <a:ext cx="744493" cy="129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7B9951-C3C0-44AA-843C-E61BBC6CC31F}">
      <dsp:nvSpPr>
        <dsp:cNvPr id="0" name=""/>
        <dsp:cNvSpPr/>
      </dsp:nvSpPr>
      <dsp:spPr>
        <a:xfrm>
          <a:off x="964637" y="1665012"/>
          <a:ext cx="744493" cy="1293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latin typeface="+mn-ea"/>
              <a:ea typeface="+mn-ea"/>
            </a:rPr>
            <a:t>**分部学位管理部门</a:t>
          </a:r>
        </a:p>
      </dsp:txBody>
      <dsp:txXfrm>
        <a:off x="986442" y="1686817"/>
        <a:ext cx="700883" cy="1249811"/>
      </dsp:txXfrm>
    </dsp:sp>
    <dsp:sp modelId="{740E093E-C20F-4A1D-8479-826FE61F1A8D}">
      <dsp:nvSpPr>
        <dsp:cNvPr id="0" name=""/>
        <dsp:cNvSpPr/>
      </dsp:nvSpPr>
      <dsp:spPr>
        <a:xfrm>
          <a:off x="1781964" y="1595815"/>
          <a:ext cx="744493" cy="12934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651332-6975-4A16-979D-0996FE86AE3C}">
      <dsp:nvSpPr>
        <dsp:cNvPr id="0" name=""/>
        <dsp:cNvSpPr/>
      </dsp:nvSpPr>
      <dsp:spPr>
        <a:xfrm>
          <a:off x="1854799" y="1665008"/>
          <a:ext cx="744493" cy="1293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>
              <a:latin typeface="+mn-ea"/>
              <a:ea typeface="+mn-ea"/>
            </a:rPr>
            <a:t>**学院学位管理部门</a:t>
          </a:r>
        </a:p>
      </dsp:txBody>
      <dsp:txXfrm>
        <a:off x="1876604" y="1686813"/>
        <a:ext cx="700883" cy="1249811"/>
      </dsp:txXfrm>
    </dsp:sp>
    <dsp:sp modelId="{8EB5A990-4B5B-4AB9-B9C2-A91D9290FC9F}">
      <dsp:nvSpPr>
        <dsp:cNvPr id="0" name=""/>
        <dsp:cNvSpPr/>
      </dsp:nvSpPr>
      <dsp:spPr>
        <a:xfrm>
          <a:off x="467483" y="-69193"/>
          <a:ext cx="1342164" cy="801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E29632-DECF-48B4-A8AB-4F32CABB9252}">
      <dsp:nvSpPr>
        <dsp:cNvPr id="0" name=""/>
        <dsp:cNvSpPr/>
      </dsp:nvSpPr>
      <dsp:spPr>
        <a:xfrm>
          <a:off x="540317" y="0"/>
          <a:ext cx="1342164" cy="801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dirty="0">
              <a:latin typeface="+mn-ea"/>
              <a:ea typeface="+mn-ea"/>
            </a:rPr>
            <a:t>学位评定委员会办公室</a:t>
          </a:r>
        </a:p>
      </dsp:txBody>
      <dsp:txXfrm>
        <a:off x="563790" y="23473"/>
        <a:ext cx="1295218" cy="7544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EF220-9D65-4130-881A-44B41AB8BEED}">
      <dsp:nvSpPr>
        <dsp:cNvPr id="0" name=""/>
        <dsp:cNvSpPr/>
      </dsp:nvSpPr>
      <dsp:spPr>
        <a:xfrm>
          <a:off x="3350" y="912"/>
          <a:ext cx="3266922" cy="777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课程要求</a:t>
          </a:r>
        </a:p>
      </dsp:txBody>
      <dsp:txXfrm>
        <a:off x="3350" y="912"/>
        <a:ext cx="3266922" cy="777600"/>
      </dsp:txXfrm>
    </dsp:sp>
    <dsp:sp modelId="{31194B6E-7592-4518-9C17-5D89ACC71757}">
      <dsp:nvSpPr>
        <dsp:cNvPr id="0" name=""/>
        <dsp:cNvSpPr/>
      </dsp:nvSpPr>
      <dsp:spPr>
        <a:xfrm>
          <a:off x="0" y="779425"/>
          <a:ext cx="3266922" cy="218639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必修课平均成绩</a:t>
          </a:r>
          <a:r>
            <a:rPr lang="en-US" altLang="zh-CN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75</a:t>
          </a: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分及以上</a:t>
          </a:r>
        </a:p>
      </dsp:txBody>
      <dsp:txXfrm>
        <a:off x="0" y="779425"/>
        <a:ext cx="3266922" cy="2186392"/>
      </dsp:txXfrm>
    </dsp:sp>
    <dsp:sp modelId="{D6FC7E2A-FD1A-44BD-8553-7845A805A047}">
      <dsp:nvSpPr>
        <dsp:cNvPr id="0" name=""/>
        <dsp:cNvSpPr/>
      </dsp:nvSpPr>
      <dsp:spPr>
        <a:xfrm>
          <a:off x="3727641" y="912"/>
          <a:ext cx="3266922" cy="777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论文要求</a:t>
          </a:r>
        </a:p>
      </dsp:txBody>
      <dsp:txXfrm>
        <a:off x="3727641" y="912"/>
        <a:ext cx="3266922" cy="777600"/>
      </dsp:txXfrm>
    </dsp:sp>
    <dsp:sp modelId="{53EF7C8F-9207-4A95-B130-1B1DBD808441}">
      <dsp:nvSpPr>
        <dsp:cNvPr id="0" name=""/>
        <dsp:cNvSpPr/>
      </dsp:nvSpPr>
      <dsp:spPr>
        <a:xfrm>
          <a:off x="3727641" y="778512"/>
          <a:ext cx="3266922" cy="218639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学位论文成绩良好（或</a:t>
          </a:r>
          <a:r>
            <a:rPr lang="en-US" altLang="zh-CN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分）及以上</a:t>
          </a:r>
        </a:p>
      </dsp:txBody>
      <dsp:txXfrm>
        <a:off x="3727641" y="778512"/>
        <a:ext cx="3266922" cy="2186392"/>
      </dsp:txXfrm>
    </dsp:sp>
    <dsp:sp modelId="{3D4238BC-4644-41F9-97CE-3E48CDACCF28}">
      <dsp:nvSpPr>
        <dsp:cNvPr id="0" name=""/>
        <dsp:cNvSpPr/>
      </dsp:nvSpPr>
      <dsp:spPr>
        <a:xfrm>
          <a:off x="7451933" y="912"/>
          <a:ext cx="3266922" cy="7776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黑体" panose="02010609060101010101" pitchFamily="49" charset="-122"/>
              <a:ea typeface="黑体" panose="02010609060101010101" pitchFamily="49" charset="-122"/>
            </a:rPr>
            <a:t>学位外语</a:t>
          </a:r>
        </a:p>
      </dsp:txBody>
      <dsp:txXfrm>
        <a:off x="7451933" y="912"/>
        <a:ext cx="3266922" cy="777600"/>
      </dsp:txXfrm>
    </dsp:sp>
    <dsp:sp modelId="{1EE2CF44-AF85-4573-B738-C33C833C4BA8}">
      <dsp:nvSpPr>
        <dsp:cNvPr id="0" name=""/>
        <dsp:cNvSpPr/>
      </dsp:nvSpPr>
      <dsp:spPr>
        <a:xfrm>
          <a:off x="7451933" y="778512"/>
          <a:ext cx="3266922" cy="218639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国开学位英语考试（已实施）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成人本科学位英语考试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全国公共英语</a:t>
          </a:r>
          <a:r>
            <a:rPr lang="zh-CN" altLang="en-US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等级</a:t>
          </a:r>
          <a:r>
            <a:rPr lang="zh-CN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考试三级</a:t>
          </a:r>
          <a:r>
            <a:rPr lang="zh-CN" altLang="en-US" sz="1800" kern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（</a:t>
          </a:r>
          <a:r>
            <a:rPr lang="en-US" altLang="zh-CN" sz="1800" kern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PETS-3</a:t>
          </a:r>
          <a:r>
            <a:rPr lang="zh-CN" altLang="en-US" sz="1800" kern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endParaRPr lang="zh-CN" altLang="en-US" sz="1800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国家</a:t>
          </a:r>
          <a:r>
            <a:rPr lang="zh-CN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大学英语四级</a:t>
          </a:r>
          <a:r>
            <a:rPr lang="zh-CN" altLang="en-US" sz="1800" kern="1200" dirty="0">
              <a:latin typeface="黑体" panose="02010609060101010101" pitchFamily="49" charset="-122"/>
              <a:ea typeface="黑体" panose="02010609060101010101" pitchFamily="49" charset="-122"/>
            </a:rPr>
            <a:t>考试（</a:t>
          </a:r>
          <a:r>
            <a:rPr lang="en-US" altLang="zh-CN" sz="1800" kern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CET-4</a:t>
          </a:r>
          <a:r>
            <a:rPr lang="zh-CN" altLang="en-US" sz="1800" kern="1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endParaRPr lang="zh-CN" altLang="en-US" sz="1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451933" y="778512"/>
        <a:ext cx="3266922" cy="21863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5F71A-ECBE-4034-8EA9-36A2018AF499}">
      <dsp:nvSpPr>
        <dsp:cNvPr id="0" name=""/>
        <dsp:cNvSpPr/>
      </dsp:nvSpPr>
      <dsp:spPr>
        <a:xfrm>
          <a:off x="4934" y="689153"/>
          <a:ext cx="1663403" cy="13579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74676" rIns="37338" bIns="74676" numCol="1" spcCol="1270" anchor="ctr" anchorCtr="0">
          <a:noAutofit/>
        </a:bodyPr>
        <a:lstStyle/>
        <a:p>
          <a:pPr lvl="0" algn="ctr" defTabSz="124460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总</a:t>
          </a:r>
          <a:endParaRPr lang="en-US" altLang="zh-CN" sz="2800" kern="120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124460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则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934" y="689153"/>
        <a:ext cx="1323904" cy="1357995"/>
      </dsp:txXfrm>
    </dsp:sp>
    <dsp:sp modelId="{30179F49-CA64-4F5F-AED7-4742C1EA2D9E}">
      <dsp:nvSpPr>
        <dsp:cNvPr id="0" name=""/>
        <dsp:cNvSpPr/>
      </dsp:nvSpPr>
      <dsp:spPr>
        <a:xfrm>
          <a:off x="1335657" y="689153"/>
          <a:ext cx="1663403" cy="135799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写作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014655" y="689153"/>
        <a:ext cx="305408" cy="1357995"/>
      </dsp:txXfrm>
    </dsp:sp>
    <dsp:sp modelId="{71A613D4-2D88-4995-9FB3-663A9A90FAD4}">
      <dsp:nvSpPr>
        <dsp:cNvPr id="0" name=""/>
        <dsp:cNvSpPr/>
      </dsp:nvSpPr>
      <dsp:spPr>
        <a:xfrm>
          <a:off x="2666380" y="689153"/>
          <a:ext cx="1663403" cy="135799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latin typeface="黑体" panose="02010609060101010101" pitchFamily="49" charset="-122"/>
              <a:ea typeface="黑体" panose="02010609060101010101" pitchFamily="49" charset="-122"/>
            </a:rPr>
            <a:t>指导</a:t>
          </a:r>
        </a:p>
      </dsp:txBody>
      <dsp:txXfrm>
        <a:off x="3345378" y="689153"/>
        <a:ext cx="305408" cy="1357995"/>
      </dsp:txXfrm>
    </dsp:sp>
    <dsp:sp modelId="{FC0037D9-165D-4907-A1AF-E48EB8646A87}">
      <dsp:nvSpPr>
        <dsp:cNvPr id="0" name=""/>
        <dsp:cNvSpPr/>
      </dsp:nvSpPr>
      <dsp:spPr>
        <a:xfrm>
          <a:off x="3997102" y="689153"/>
          <a:ext cx="1663403" cy="135799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答辩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676100" y="689153"/>
        <a:ext cx="305408" cy="1357995"/>
      </dsp:txXfrm>
    </dsp:sp>
    <dsp:sp modelId="{537DD22C-5E9C-44CC-B607-F2026FFA4F7A}">
      <dsp:nvSpPr>
        <dsp:cNvPr id="0" name=""/>
        <dsp:cNvSpPr/>
      </dsp:nvSpPr>
      <dsp:spPr>
        <a:xfrm>
          <a:off x="5327825" y="689153"/>
          <a:ext cx="1663403" cy="135799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终审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6006823" y="689153"/>
        <a:ext cx="305408" cy="1357995"/>
      </dsp:txXfrm>
    </dsp:sp>
    <dsp:sp modelId="{7249D3CC-9A8C-43A1-A6F9-A8B97763AD8B}">
      <dsp:nvSpPr>
        <dsp:cNvPr id="0" name=""/>
        <dsp:cNvSpPr/>
      </dsp:nvSpPr>
      <dsp:spPr>
        <a:xfrm>
          <a:off x="6658548" y="689153"/>
          <a:ext cx="1663403" cy="135799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存档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337546" y="689153"/>
        <a:ext cx="305408" cy="1357995"/>
      </dsp:txXfrm>
    </dsp:sp>
    <dsp:sp modelId="{D1400901-74F9-4A49-9A51-1A76479843FF}">
      <dsp:nvSpPr>
        <dsp:cNvPr id="0" name=""/>
        <dsp:cNvSpPr/>
      </dsp:nvSpPr>
      <dsp:spPr>
        <a:xfrm>
          <a:off x="7989271" y="665220"/>
          <a:ext cx="2854999" cy="140586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74676" rIns="37338" bIns="74676" numCol="1" spcCol="1270" anchor="ctr" anchorCtr="0">
          <a:noAutofit/>
        </a:bodyPr>
        <a:lstStyle/>
        <a:p>
          <a:pPr lvl="0" algn="ctr" defTabSz="124460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作假</a:t>
          </a:r>
          <a:endParaRPr lang="en-US" altLang="zh-CN" sz="2800" kern="120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124460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黑体" panose="02010609060101010101" pitchFamily="49" charset="-122"/>
              <a:ea typeface="黑体" panose="02010609060101010101" pitchFamily="49" charset="-122"/>
            </a:rPr>
            <a:t>处理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692202" y="665220"/>
        <a:ext cx="1449137" cy="1405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C49421-599E-4A2F-B643-9F167FE438CF}">
      <dsp:nvSpPr>
        <dsp:cNvPr id="0" name=""/>
        <dsp:cNvSpPr/>
      </dsp:nvSpPr>
      <dsp:spPr>
        <a:xfrm>
          <a:off x="4413" y="365557"/>
          <a:ext cx="1929468" cy="1157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学习中心提交论文至分部</a:t>
          </a:r>
        </a:p>
      </dsp:txBody>
      <dsp:txXfrm>
        <a:off x="38320" y="399464"/>
        <a:ext cx="1861654" cy="1089866"/>
      </dsp:txXfrm>
    </dsp:sp>
    <dsp:sp modelId="{916E9C1F-B451-4303-B887-95B457D9A75B}">
      <dsp:nvSpPr>
        <dsp:cNvPr id="0" name=""/>
        <dsp:cNvSpPr/>
      </dsp:nvSpPr>
      <dsp:spPr>
        <a:xfrm>
          <a:off x="2126828" y="705143"/>
          <a:ext cx="409047" cy="478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tx1"/>
            </a:solidFill>
          </a:endParaRPr>
        </a:p>
      </dsp:txBody>
      <dsp:txXfrm>
        <a:off x="2126828" y="800845"/>
        <a:ext cx="286333" cy="287104"/>
      </dsp:txXfrm>
    </dsp:sp>
    <dsp:sp modelId="{B0FF9430-005D-465D-8845-9C43B6632ED5}">
      <dsp:nvSpPr>
        <dsp:cNvPr id="0" name=""/>
        <dsp:cNvSpPr/>
      </dsp:nvSpPr>
      <dsp:spPr>
        <a:xfrm>
          <a:off x="2705668" y="365557"/>
          <a:ext cx="1929468" cy="1157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分部审核后提交分委员会</a:t>
          </a:r>
        </a:p>
      </dsp:txBody>
      <dsp:txXfrm>
        <a:off x="2739575" y="399464"/>
        <a:ext cx="1861654" cy="1089866"/>
      </dsp:txXfrm>
    </dsp:sp>
    <dsp:sp modelId="{9ABCE9C7-E9ED-483F-956E-5C8B86160667}">
      <dsp:nvSpPr>
        <dsp:cNvPr id="0" name=""/>
        <dsp:cNvSpPr/>
      </dsp:nvSpPr>
      <dsp:spPr>
        <a:xfrm>
          <a:off x="4828083" y="705143"/>
          <a:ext cx="409047" cy="478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tx1"/>
            </a:solidFill>
          </a:endParaRPr>
        </a:p>
      </dsp:txBody>
      <dsp:txXfrm>
        <a:off x="4828083" y="800845"/>
        <a:ext cx="286333" cy="287104"/>
      </dsp:txXfrm>
    </dsp:sp>
    <dsp:sp modelId="{3FD94A8C-CA40-469A-81A3-406822DD895D}">
      <dsp:nvSpPr>
        <dsp:cNvPr id="0" name=""/>
        <dsp:cNvSpPr/>
      </dsp:nvSpPr>
      <dsp:spPr>
        <a:xfrm>
          <a:off x="5406924" y="365557"/>
          <a:ext cx="1929468" cy="1157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/>
            <a:t>分委员会组织教师评审</a:t>
          </a:r>
          <a:endParaRPr lang="zh-CN" altLang="en-US" sz="2200" kern="1200" dirty="0"/>
        </a:p>
      </dsp:txBody>
      <dsp:txXfrm>
        <a:off x="5440831" y="399464"/>
        <a:ext cx="1861654" cy="1089866"/>
      </dsp:txXfrm>
    </dsp:sp>
    <dsp:sp modelId="{D6C88478-9694-495E-A8F7-FE55B8004C5A}">
      <dsp:nvSpPr>
        <dsp:cNvPr id="0" name=""/>
        <dsp:cNvSpPr/>
      </dsp:nvSpPr>
      <dsp:spPr>
        <a:xfrm>
          <a:off x="7529339" y="705143"/>
          <a:ext cx="409047" cy="478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>
            <a:solidFill>
              <a:schemeClr val="tx1"/>
            </a:solidFill>
          </a:endParaRPr>
        </a:p>
      </dsp:txBody>
      <dsp:txXfrm>
        <a:off x="7529339" y="800845"/>
        <a:ext cx="286333" cy="287104"/>
      </dsp:txXfrm>
    </dsp:sp>
    <dsp:sp modelId="{BB35AE12-BD29-4882-8E93-ACD73C763305}">
      <dsp:nvSpPr>
        <dsp:cNvPr id="0" name=""/>
        <dsp:cNvSpPr/>
      </dsp:nvSpPr>
      <dsp:spPr>
        <a:xfrm>
          <a:off x="8108179" y="365557"/>
          <a:ext cx="1929468" cy="1157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/>
            <a:t>分委员会确定终审成绩</a:t>
          </a:r>
          <a:endParaRPr lang="zh-CN" altLang="en-US" sz="2200" kern="1200" dirty="0"/>
        </a:p>
      </dsp:txBody>
      <dsp:txXfrm>
        <a:off x="8142086" y="399464"/>
        <a:ext cx="1861654" cy="108986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AE665-3858-40FA-A326-0E3B8E70FE96}">
      <dsp:nvSpPr>
        <dsp:cNvPr id="0" name=""/>
        <dsp:cNvSpPr/>
      </dsp:nvSpPr>
      <dsp:spPr>
        <a:xfrm>
          <a:off x="0" y="0"/>
          <a:ext cx="530642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3CBB5E-AF24-4F2A-BF28-29B4C340BEBE}">
      <dsp:nvSpPr>
        <dsp:cNvPr id="0" name=""/>
        <dsp:cNvSpPr/>
      </dsp:nvSpPr>
      <dsp:spPr>
        <a:xfrm>
          <a:off x="0" y="0"/>
          <a:ext cx="1061284" cy="40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kern="1200" dirty="0"/>
            <a:t>选题范围</a:t>
          </a:r>
        </a:p>
      </dsp:txBody>
      <dsp:txXfrm>
        <a:off x="0" y="0"/>
        <a:ext cx="1061284" cy="4064000"/>
      </dsp:txXfrm>
    </dsp:sp>
    <dsp:sp modelId="{94E58C7D-78A6-4BDB-A2F9-F83B12ADF402}">
      <dsp:nvSpPr>
        <dsp:cNvPr id="0" name=""/>
        <dsp:cNvSpPr/>
      </dsp:nvSpPr>
      <dsp:spPr>
        <a:xfrm>
          <a:off x="1140881" y="38298"/>
          <a:ext cx="4165542" cy="765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信息管理系统</a:t>
          </a:r>
          <a:endParaRPr lang="zh-CN" altLang="en-US" sz="2600" kern="1200" dirty="0">
            <a:solidFill>
              <a:schemeClr val="tx1"/>
            </a:solidFill>
          </a:endParaRPr>
        </a:p>
      </dsp:txBody>
      <dsp:txXfrm>
        <a:off x="1140881" y="38298"/>
        <a:ext cx="4165542" cy="765968"/>
      </dsp:txXfrm>
    </dsp:sp>
    <dsp:sp modelId="{D9D7F3C2-387C-4799-82B0-36281777E731}">
      <dsp:nvSpPr>
        <dsp:cNvPr id="0" name=""/>
        <dsp:cNvSpPr/>
      </dsp:nvSpPr>
      <dsp:spPr>
        <a:xfrm>
          <a:off x="1061284" y="804267"/>
          <a:ext cx="42451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C15257-57DB-4B62-ADEC-1D0DACA1F974}">
      <dsp:nvSpPr>
        <dsp:cNvPr id="0" name=""/>
        <dsp:cNvSpPr/>
      </dsp:nvSpPr>
      <dsp:spPr>
        <a:xfrm>
          <a:off x="1140881" y="842565"/>
          <a:ext cx="4165542" cy="765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计算机辅助教学软件</a:t>
          </a:r>
        </a:p>
      </dsp:txBody>
      <dsp:txXfrm>
        <a:off x="1140881" y="842565"/>
        <a:ext cx="4165542" cy="765968"/>
      </dsp:txXfrm>
    </dsp:sp>
    <dsp:sp modelId="{277FF79C-09BA-4C2B-8BF7-7BCCAC3F3664}">
      <dsp:nvSpPr>
        <dsp:cNvPr id="0" name=""/>
        <dsp:cNvSpPr/>
      </dsp:nvSpPr>
      <dsp:spPr>
        <a:xfrm>
          <a:off x="1061284" y="1608534"/>
          <a:ext cx="42451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DC7463-577B-4DA5-AC20-D3F401400613}">
      <dsp:nvSpPr>
        <dsp:cNvPr id="0" name=""/>
        <dsp:cNvSpPr/>
      </dsp:nvSpPr>
      <dsp:spPr>
        <a:xfrm>
          <a:off x="1140881" y="1646832"/>
          <a:ext cx="4165542" cy="765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系统软件、工具分析及研究</a:t>
          </a:r>
          <a:endParaRPr lang="zh-CN" altLang="en-US" sz="2600" kern="1200" dirty="0"/>
        </a:p>
      </dsp:txBody>
      <dsp:txXfrm>
        <a:off x="1140881" y="1646832"/>
        <a:ext cx="4165542" cy="765968"/>
      </dsp:txXfrm>
    </dsp:sp>
    <dsp:sp modelId="{01F1FD09-9F83-4B82-8C71-1800C8F41FCB}">
      <dsp:nvSpPr>
        <dsp:cNvPr id="0" name=""/>
        <dsp:cNvSpPr/>
      </dsp:nvSpPr>
      <dsp:spPr>
        <a:xfrm>
          <a:off x="1061284" y="2412801"/>
          <a:ext cx="42451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A1D08-9AE1-473F-A16D-FEB79E5EE5BE}">
      <dsp:nvSpPr>
        <dsp:cNvPr id="0" name=""/>
        <dsp:cNvSpPr/>
      </dsp:nvSpPr>
      <dsp:spPr>
        <a:xfrm>
          <a:off x="1140881" y="2451099"/>
          <a:ext cx="4165542" cy="765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数据库研究与应用</a:t>
          </a:r>
        </a:p>
      </dsp:txBody>
      <dsp:txXfrm>
        <a:off x="1140881" y="2451099"/>
        <a:ext cx="4165542" cy="765968"/>
      </dsp:txXfrm>
    </dsp:sp>
    <dsp:sp modelId="{DE1EFB61-E178-4A5E-AE38-984497F26264}">
      <dsp:nvSpPr>
        <dsp:cNvPr id="0" name=""/>
        <dsp:cNvSpPr/>
      </dsp:nvSpPr>
      <dsp:spPr>
        <a:xfrm>
          <a:off x="1061284" y="3217068"/>
          <a:ext cx="42451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B111B-2562-4284-8389-5D54015120B3}">
      <dsp:nvSpPr>
        <dsp:cNvPr id="0" name=""/>
        <dsp:cNvSpPr/>
      </dsp:nvSpPr>
      <dsp:spPr>
        <a:xfrm>
          <a:off x="1140881" y="3255367"/>
          <a:ext cx="4165542" cy="765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/>
            <a:t>网络实用软件</a:t>
          </a:r>
        </a:p>
      </dsp:txBody>
      <dsp:txXfrm>
        <a:off x="1140881" y="3255367"/>
        <a:ext cx="4165542" cy="765968"/>
      </dsp:txXfrm>
    </dsp:sp>
    <dsp:sp modelId="{F231993B-FEA4-463E-B297-C1E1A71B46E5}">
      <dsp:nvSpPr>
        <dsp:cNvPr id="0" name=""/>
        <dsp:cNvSpPr/>
      </dsp:nvSpPr>
      <dsp:spPr>
        <a:xfrm>
          <a:off x="1061284" y="4021335"/>
          <a:ext cx="424513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ACEC4-5355-4113-A00D-9DDDED028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783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50357-CB7F-43A6-BDAD-2F20E1BDBE25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65466-7123-42CF-A1D3-42E0B4BF15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24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191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874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08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49960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自考的学士学位授予情况：可以毕业一年内申请学位（这一年主要是针对错过参加学位外语考试或者考试暂时没通过的人）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0007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1212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指导教师任职资格：本科以上、中级以上、</a:t>
            </a:r>
            <a:r>
              <a:rPr lang="en-US" altLang="zh-CN" dirty="0"/>
              <a:t>5</a:t>
            </a:r>
            <a:r>
              <a:rPr lang="zh-CN" altLang="en-US" dirty="0"/>
              <a:t>年以上</a:t>
            </a:r>
          </a:p>
        </p:txBody>
      </p:sp>
    </p:spTree>
    <p:extLst>
      <p:ext uri="{BB962C8B-B14F-4D97-AF65-F5344CB8AC3E}">
        <p14:creationId xmlns:p14="http://schemas.microsoft.com/office/powerpoint/2010/main" val="1653809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）答辩教师：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审阅论文、提问、现场点评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35601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2608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在线评阅（隐藏学位论文作者）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分委员会组织教师进行评审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可能全审、抽审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未来将视论文质量高低将学位论文评审权下放至分部进行评审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668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17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857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2399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不允许二次申请，与细则中相关的话：学位评定分委员会或总委员会决定不授予学位，就不能再次申请了</a:t>
            </a:r>
          </a:p>
        </p:txBody>
      </p:sp>
    </p:spTree>
    <p:extLst>
      <p:ext uri="{BB962C8B-B14F-4D97-AF65-F5344CB8AC3E}">
        <p14:creationId xmlns:p14="http://schemas.microsoft.com/office/powerpoint/2010/main" val="3611944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3531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8ADDD-0861-425B-98A9-B83929A06EF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19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38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自考的学士学位授予情况：可以毕业一年内申请学位（这一年主要是针对错过参加学位外语考试或者考试暂时没通过的人）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583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588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2592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225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172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339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99214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7719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45472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663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617749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5702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3640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3687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1227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0107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46488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51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CF302-E298-460F-A845-6F88B1CE1B14}" type="datetimeFigureOut">
              <a:rPr lang="zh-CN" altLang="en-US" smtClean="0"/>
              <a:pPr/>
              <a:t>2024/4/10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5F9A6-7787-45D1-9780-094115B0B7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2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mailto:wangxin@ouchn.edu.cn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4990622" y="-3462763"/>
            <a:ext cx="2210766" cy="12192003"/>
            <a:chOff x="3426130" y="2"/>
            <a:chExt cx="3965806" cy="685799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3426130" y="2"/>
              <a:ext cx="3965806" cy="68579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 rot="5400000">
              <a:off x="2542390" y="1534553"/>
              <a:ext cx="5588709" cy="3809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b="1" dirty="0" smtClean="0">
                  <a:latin typeface="+mj-ea"/>
                </a:rPr>
                <a:t>软件工程专业</a:t>
              </a:r>
              <a:endParaRPr lang="en-US" altLang="zh-CN" sz="4400" b="1" dirty="0">
                <a:latin typeface="+mj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 dirty="0">
                  <a:latin typeface="+mj-ea"/>
                </a:rPr>
                <a:t>毕业（设计）论文答辩主持人培训</a:t>
              </a:r>
            </a:p>
          </p:txBody>
        </p:sp>
      </p:grpSp>
      <p:sp>
        <p:nvSpPr>
          <p:cNvPr id="11" name="文本框 16"/>
          <p:cNvSpPr txBox="1"/>
          <p:nvPr/>
        </p:nvSpPr>
        <p:spPr>
          <a:xfrm>
            <a:off x="4485647" y="4572635"/>
            <a:ext cx="3220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  欣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 descr="F:\8 - 原型图素材\小图标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0" b="23305"/>
          <a:stretch>
            <a:fillRect/>
          </a:stretch>
        </p:blipFill>
        <p:spPr bwMode="auto">
          <a:xfrm>
            <a:off x="504559" y="185192"/>
            <a:ext cx="2458841" cy="82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432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453421"/>
            <a:ext cx="8767607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494971"/>
            <a:ext cx="10330392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/>
              <a:t>第一章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总则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 dirty="0" smtClean="0"/>
              <a:t>第二章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申请条件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/>
              <a:t>第三章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申请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及授予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程序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 dirty="0" smtClean="0"/>
              <a:t>第四章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学位证书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 dirty="0" smtClean="0"/>
              <a:t>第五章  学位</a:t>
            </a:r>
            <a:r>
              <a:rPr lang="zh-CN" altLang="en-US" sz="2400" dirty="0"/>
              <a:t>撤销 </a:t>
            </a:r>
            <a:endParaRPr lang="en-US" altLang="zh-CN" sz="2400" dirty="0" smtClean="0"/>
          </a:p>
          <a:p>
            <a:pPr lvl="0"/>
            <a:r>
              <a:rPr lang="zh-CN" altLang="en-US" sz="2400" dirty="0"/>
              <a:t>第六章 </a:t>
            </a:r>
            <a:r>
              <a:rPr lang="zh-CN" altLang="en-US" sz="2400" dirty="0" smtClean="0"/>
              <a:t> 其他</a:t>
            </a:r>
            <a:r>
              <a:rPr lang="zh-CN" altLang="en-US" sz="2400" dirty="0"/>
              <a:t>规定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2675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30445" y="1196752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ts val="3200"/>
              </a:lnSpc>
            </a:pP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申请条件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）前提条件：遵纪守法、掌握知识、达到毕业要求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）成绩条件：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>
            <p:extLst/>
          </p:nvPr>
        </p:nvGraphicFramePr>
        <p:xfrm>
          <a:off x="831338" y="3454400"/>
          <a:ext cx="10722206" cy="296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938422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申请及授予程序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38765" y="6275112"/>
            <a:ext cx="8931252" cy="352478"/>
          </a:xfrm>
          <a:prstGeom prst="rect">
            <a:avLst/>
          </a:prstGeom>
          <a:solidFill>
            <a:srgbClr val="C5F0FF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kern="0" dirty="0">
                <a:latin typeface="微软雅黑" pitchFamily="34" charset="-122"/>
                <a:ea typeface="微软雅黑" pitchFamily="34" charset="-122"/>
              </a:rPr>
              <a:t>                                、   报北京市学位委员会备案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513267" y="1800947"/>
            <a:ext cx="8931253" cy="4893637"/>
            <a:chOff x="1285851" y="1883509"/>
            <a:chExt cx="5627614" cy="4518434"/>
          </a:xfrm>
        </p:grpSpPr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1285852" y="2747281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itchFamily="34" charset="-122"/>
                  <a:ea typeface="微软雅黑" pitchFamily="34" charset="-122"/>
                </a:rPr>
                <a:t>                                      学习中心初审、组织答辩、收集材料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302094" y="2746113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12" name="矩形 18"/>
            <p:cNvSpPr/>
            <p:nvPr/>
          </p:nvSpPr>
          <p:spPr>
            <a:xfrm>
              <a:off x="1846729" y="2535530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初审</a:t>
              </a:r>
            </a:p>
          </p:txBody>
        </p:sp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285852" y="3399302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defTabSz="808038">
                <a:lnSpc>
                  <a:spcPct val="120000"/>
                </a:lnSpc>
                <a:tabLst>
                  <a:tab pos="2420938" algn="l"/>
                </a:tabLst>
                <a:defRPr/>
              </a:pPr>
              <a:r>
                <a:rPr lang="zh-CN" altLang="en-US" sz="2000" kern="0" dirty="0">
                  <a:latin typeface="微软雅黑" pitchFamily="34" charset="-122"/>
                  <a:ea typeface="微软雅黑" pitchFamily="34" charset="-122"/>
                </a:rPr>
                <a:t>                                      审核申请材料，上报学位评定分委员会   </a:t>
              </a: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1302094" y="3398134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03</a:t>
              </a:r>
            </a:p>
          </p:txBody>
        </p:sp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1285852" y="4051324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itchFamily="34" charset="-122"/>
                  <a:ea typeface="微软雅黑" pitchFamily="34" charset="-122"/>
                </a:rPr>
                <a:t>                                      审核申请材料，评审学位论文</a:t>
              </a: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302094" y="4050157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04</a:t>
              </a:r>
            </a:p>
          </p:txBody>
        </p:sp>
        <p:sp>
          <p:nvSpPr>
            <p:cNvPr id="17" name="矩形 20"/>
            <p:cNvSpPr/>
            <p:nvPr/>
          </p:nvSpPr>
          <p:spPr>
            <a:xfrm>
              <a:off x="1846729" y="3839572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分委员会审核</a:t>
              </a:r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1285852" y="2095259"/>
              <a:ext cx="5627613" cy="325452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noProof="0" dirty="0">
                  <a:latin typeface="微软雅黑" pitchFamily="34" charset="-122"/>
                  <a:ea typeface="微软雅黑" pitchFamily="34" charset="-122"/>
                </a:rPr>
                <a:t>                                      学生提交书面申请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"/>
            <p:cNvSpPr/>
            <p:nvPr/>
          </p:nvSpPr>
          <p:spPr>
            <a:xfrm>
              <a:off x="1846729" y="1883509"/>
              <a:ext cx="1182650" cy="760907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10" cap="none" spc="0" normalizeH="0" baseline="0" noProof="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申请</a:t>
              </a: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1314951" y="2096089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01</a:t>
              </a:r>
            </a:p>
          </p:txBody>
        </p:sp>
        <p:sp>
          <p:nvSpPr>
            <p:cNvPr id="21" name="矩形 18"/>
            <p:cNvSpPr/>
            <p:nvPr/>
          </p:nvSpPr>
          <p:spPr>
            <a:xfrm>
              <a:off x="1846729" y="3171261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分部审核</a:t>
              </a:r>
            </a:p>
          </p:txBody>
        </p:sp>
        <p:sp>
          <p:nvSpPr>
            <p:cNvPr id="22" name="Rectangle 2"/>
            <p:cNvSpPr>
              <a:spLocks noChangeArrowheads="1"/>
            </p:cNvSpPr>
            <p:nvPr/>
          </p:nvSpPr>
          <p:spPr bwMode="auto">
            <a:xfrm>
              <a:off x="1285852" y="4714884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itchFamily="34" charset="-122"/>
                  <a:ea typeface="微软雅黑" pitchFamily="34" charset="-122"/>
                </a:rPr>
                <a:t>                                      审议相关材料，确定学位获得者名单</a:t>
              </a:r>
            </a:p>
          </p:txBody>
        </p:sp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1302094" y="4712684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05</a:t>
              </a:r>
            </a:p>
          </p:txBody>
        </p:sp>
        <p:sp>
          <p:nvSpPr>
            <p:cNvPr id="24" name="矩形 20"/>
            <p:cNvSpPr/>
            <p:nvPr/>
          </p:nvSpPr>
          <p:spPr>
            <a:xfrm>
              <a:off x="1846729" y="4502100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委员会审议</a:t>
              </a:r>
            </a:p>
          </p:txBody>
        </p:sp>
        <p:sp>
          <p:nvSpPr>
            <p:cNvPr id="25" name="Rectangle 2"/>
            <p:cNvSpPr>
              <a:spLocks noChangeArrowheads="1"/>
            </p:cNvSpPr>
            <p:nvPr/>
          </p:nvSpPr>
          <p:spPr bwMode="auto">
            <a:xfrm>
              <a:off x="1285851" y="5376380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itchFamily="34" charset="-122"/>
                  <a:ea typeface="微软雅黑" pitchFamily="34" charset="-122"/>
                </a:rPr>
                <a:t>                                      颁发学位证书</a:t>
              </a: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1302094" y="5375212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06</a:t>
              </a:r>
            </a:p>
          </p:txBody>
        </p:sp>
        <p:sp>
          <p:nvSpPr>
            <p:cNvPr id="27" name="矩形 20"/>
            <p:cNvSpPr/>
            <p:nvPr/>
          </p:nvSpPr>
          <p:spPr>
            <a:xfrm>
              <a:off x="1846729" y="5164627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发证</a:t>
              </a:r>
            </a:p>
          </p:txBody>
        </p: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1302094" y="6032510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07</a:t>
              </a:r>
            </a:p>
          </p:txBody>
        </p:sp>
      </p:grpSp>
      <p:sp>
        <p:nvSpPr>
          <p:cNvPr id="29" name="矩形 20"/>
          <p:cNvSpPr/>
          <p:nvPr/>
        </p:nvSpPr>
        <p:spPr>
          <a:xfrm>
            <a:off x="2377625" y="6054516"/>
            <a:ext cx="1876913" cy="824092"/>
          </a:xfrm>
          <a:custGeom>
            <a:avLst/>
            <a:gdLst/>
            <a:ahLst/>
            <a:cxnLst/>
            <a:rect l="l" t="t" r="r" b="b"/>
            <a:pathLst>
              <a:path w="2343150" h="1557338">
                <a:moveTo>
                  <a:pt x="0" y="0"/>
                </a:moveTo>
                <a:lnTo>
                  <a:pt x="1171575" y="389335"/>
                </a:lnTo>
                <a:lnTo>
                  <a:pt x="2343150" y="0"/>
                </a:lnTo>
                <a:lnTo>
                  <a:pt x="2343150" y="1168004"/>
                </a:lnTo>
                <a:lnTo>
                  <a:pt x="1171575" y="1557338"/>
                </a:lnTo>
                <a:lnTo>
                  <a:pt x="0" y="1168004"/>
                </a:lnTo>
                <a:close/>
              </a:path>
            </a:pathLst>
          </a:custGeom>
          <a:solidFill>
            <a:srgbClr val="00B0F0"/>
          </a:solidFill>
          <a:ln w="3175" cap="flat" cmpd="sng" algn="ctr">
            <a:noFill/>
            <a:prstDash val="solid"/>
          </a:ln>
          <a:effectLst/>
        </p:spPr>
        <p:txBody>
          <a:bodyPr vert="horz" lIns="0" tIns="144000" rIns="0" bIns="0" anchor="ctr"/>
          <a:lstStyle/>
          <a:p>
            <a:pPr lvl="0" algn="ctr">
              <a:defRPr/>
            </a:pPr>
            <a:r>
              <a:rPr lang="zh-CN" altLang="en-US" kern="1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备案</a:t>
            </a:r>
          </a:p>
        </p:txBody>
      </p:sp>
    </p:spTree>
    <p:extLst>
      <p:ext uri="{BB962C8B-B14F-4D97-AF65-F5344CB8AC3E}">
        <p14:creationId xmlns:p14="http://schemas.microsoft.com/office/powerpoint/2010/main" val="347385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学位证书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55925D8-B206-4EA0-8E77-36CF1B6F1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861" y="2623981"/>
            <a:ext cx="1861867" cy="25989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1710D7B-46CF-4506-A7BD-1917B3BBD3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376" y="2584162"/>
            <a:ext cx="3873937" cy="26711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07800CE-4B04-4BFA-980B-EB46279D46A9}"/>
              </a:ext>
            </a:extLst>
          </p:cNvPr>
          <p:cNvSpPr txBox="1"/>
          <p:nvPr/>
        </p:nvSpPr>
        <p:spPr>
          <a:xfrm>
            <a:off x="4512184" y="5772492"/>
            <a:ext cx="609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国家开放大学统一印制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85096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609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5.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学位撤销（新增）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● 对</a:t>
            </a:r>
            <a:r>
              <a:rPr lang="zh-CN" altLang="en-US" sz="2400" dirty="0"/>
              <a:t>已授予的学位，经认定有以下情况的，学 位评定委员会可做出撤销学位的</a:t>
            </a:r>
            <a:r>
              <a:rPr lang="zh-CN" altLang="en-US" sz="2400" dirty="0" smtClean="0"/>
              <a:t>决议：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（一）以作弊、剽窃、抄袭等学术不端行为或者其他不 正当手段获得学位的； （二）发现论文未达到学位授予标准的； （三）发现在授予时确有不符合本细则第三条、第四条 事实的，或有其他严重违反</a:t>
            </a:r>
            <a:r>
              <a:rPr lang="en-US" altLang="zh-CN" sz="2400" dirty="0"/>
              <a:t>《</a:t>
            </a:r>
            <a:r>
              <a:rPr lang="zh-CN" altLang="en-US" sz="2400" dirty="0"/>
              <a:t>中华人民共和国学位条例</a:t>
            </a:r>
            <a:r>
              <a:rPr lang="en-US" altLang="zh-CN" sz="2400" dirty="0"/>
              <a:t>》</a:t>
            </a:r>
            <a:r>
              <a:rPr lang="zh-CN" altLang="en-US" sz="2400" dirty="0"/>
              <a:t>及 相关制度事实的； （四）发现违反招生规定取得入学资格或者学籍的； （五）被撤销毕业证书的； （六）学位评定委员会认定可撤销学位的其他事由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139611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609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5.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学位撤销（新增）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●对于发现的学位撤销相关事由，工作程序如 </a:t>
            </a:r>
            <a:r>
              <a:rPr lang="zh-CN" altLang="en-US" sz="2400" dirty="0" smtClean="0"/>
              <a:t>下（详见文件）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796201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609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5.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学位撤销（新增）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● 对于</a:t>
            </a:r>
            <a:r>
              <a:rPr lang="zh-CN" altLang="en-US" sz="2400" dirty="0"/>
              <a:t>撤销的学位，学位办公室予以公告，宣 布学位证书作废。被撤销的学位授予信息已备案的，学校将 予以注销。学生被撤销学位后不能再次申请学位。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267475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609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6.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其他规定（新增）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●  详见文件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184342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附件：申诉处理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申诉事项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不符合学位申请条件的决定；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学位论文的成绩的决定；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授予学位或不授予学位的决定；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取消申请资格、撤销学位或纪律处分的决定；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组织机构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总部和分部申诉处理小组：处理申诉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学位评定委员会办公室和分部学位管理部门：受理学位申诉</a:t>
            </a: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857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485883"/>
              </p:ext>
            </p:extLst>
          </p:nvPr>
        </p:nvGraphicFramePr>
        <p:xfrm>
          <a:off x="973733" y="1623074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5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国家开放大学学位评定委员会章程（试行）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国家开放大学学士学位授予工作实施细则（试行）（含</a:t>
                      </a:r>
                      <a:r>
                        <a:rPr lang="zh-CN" altLang="zh-CN" sz="2000" kern="1200" dirty="0">
                          <a:effectLst/>
                        </a:rPr>
                        <a:t>申诉处理办法</a:t>
                      </a:r>
                      <a:r>
                        <a:rPr lang="zh-CN" altLang="en-US" sz="2000" kern="1200" dirty="0">
                          <a:effectLst/>
                        </a:rPr>
                        <a:t>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规则</a:t>
                      </a:r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[2016]10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国家开放大学学士学位论文管理办法（试行）</a:t>
                      </a:r>
                      <a:endParaRPr lang="en-US" altLang="zh-CN" sz="2000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018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5227321" y="-5227322"/>
            <a:ext cx="1737363" cy="12192002"/>
            <a:chOff x="4275346" y="1"/>
            <a:chExt cx="3116585" cy="6857999"/>
          </a:xfrm>
        </p:grpSpPr>
        <p:sp>
          <p:nvSpPr>
            <p:cNvPr id="2" name="矩形 1"/>
            <p:cNvSpPr/>
            <p:nvPr/>
          </p:nvSpPr>
          <p:spPr>
            <a:xfrm>
              <a:off x="4275351" y="1"/>
              <a:ext cx="3116580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5400000">
              <a:off x="3693157" y="2021125"/>
              <a:ext cx="3980127" cy="281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9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98025" y="3014917"/>
            <a:ext cx="2331304" cy="205479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国开学位制度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81629" y="2980192"/>
            <a:ext cx="2092992" cy="2054877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培训安排和工作建议</a:t>
            </a:r>
          </a:p>
        </p:txBody>
      </p:sp>
      <p:sp>
        <p:nvSpPr>
          <p:cNvPr id="7" name="矩形 6"/>
          <p:cNvSpPr/>
          <p:nvPr/>
        </p:nvSpPr>
        <p:spPr>
          <a:xfrm>
            <a:off x="4974631" y="2933930"/>
            <a:ext cx="2242739" cy="2054877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软件工程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</a:rPr>
              <a:t>专业学位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要求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563" y="299480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1629" y="2980192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0998" y="3012214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0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494971"/>
            <a:ext cx="10330392" cy="524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545869033"/>
              </p:ext>
            </p:extLst>
          </p:nvPr>
        </p:nvGraphicFramePr>
        <p:xfrm>
          <a:off x="757418" y="2073128"/>
          <a:ext cx="10849205" cy="2736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2289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4" y="1466460"/>
            <a:ext cx="10888985" cy="539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论文写作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）时间：第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学期及以后，已修学分≥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70%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）写作过程：选题、开题、初稿、修改稿、终稿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）写作要求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内容包括：题目、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摘要、目录、正文、参考文献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、注释、附录等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论文字数：正文字数不少于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6000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，各专业在此基础上自行设定字数要求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建议本专业大于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万字以上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38912E8-F343-4B78-81EA-F2789B825768}"/>
              </a:ext>
            </a:extLst>
          </p:cNvPr>
          <p:cNvCxnSpPr>
            <a:cxnSpLocks/>
          </p:cNvCxnSpPr>
          <p:nvPr/>
        </p:nvCxnSpPr>
        <p:spPr>
          <a:xfrm flipV="1">
            <a:off x="5934864" y="3337269"/>
            <a:ext cx="3180015" cy="465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对话气泡: 椭圆形 6">
            <a:extLst>
              <a:ext uri="{FF2B5EF4-FFF2-40B4-BE49-F238E27FC236}">
                <a16:creationId xmlns:a16="http://schemas.microsoft.com/office/drawing/2014/main" id="{E4304797-4562-4C83-8C47-C7F023E3C2ED}"/>
              </a:ext>
            </a:extLst>
          </p:cNvPr>
          <p:cNvSpPr/>
          <p:nvPr/>
        </p:nvSpPr>
        <p:spPr>
          <a:xfrm>
            <a:off x="9411913" y="1671546"/>
            <a:ext cx="1887042" cy="1473524"/>
          </a:xfrm>
          <a:prstGeom prst="wedgeEllipseCallout">
            <a:avLst>
              <a:gd name="adj1" fmla="val -62808"/>
              <a:gd name="adj2" fmla="val 43528"/>
            </a:avLst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任务书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中期检查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结题验收</a:t>
            </a:r>
          </a:p>
        </p:txBody>
      </p:sp>
    </p:spTree>
    <p:extLst>
      <p:ext uri="{BB962C8B-B14F-4D97-AF65-F5344CB8AC3E}">
        <p14:creationId xmlns:p14="http://schemas.microsoft.com/office/powerpoint/2010/main" val="88674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论文指导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）指导教师职责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选题指导、过程指导、审阅论文、修改意见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个阶段、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小时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监督检查、防止论文造假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评语、初评成绩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）指导教师工作量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744772"/>
              </p:ext>
            </p:extLst>
          </p:nvPr>
        </p:nvGraphicFramePr>
        <p:xfrm>
          <a:off x="5321584" y="4592226"/>
          <a:ext cx="5549618" cy="138270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74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3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教师类别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指导学生数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2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专职指导教师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15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2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兼职指导教师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10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453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论文答辩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申请学位必须参加答辩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）答辩组织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）答辩主持人：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体系内：国开颁发的资格证书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体系外：普高副高以上职称或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年行业经历（需有证明）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23166"/>
              </p:ext>
            </p:extLst>
          </p:nvPr>
        </p:nvGraphicFramePr>
        <p:xfrm>
          <a:off x="3559278" y="2667469"/>
          <a:ext cx="8137013" cy="152306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838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2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34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2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5782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设立单位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人数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人员组成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7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答辩委员会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分部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≥</a:t>
                      </a:r>
                      <a:r>
                        <a:rPr lang="en-US" altLang="zh-CN" sz="1800" dirty="0"/>
                        <a:t>3</a:t>
                      </a:r>
                      <a:r>
                        <a:rPr lang="zh-CN" altLang="en-US" sz="1800" dirty="0"/>
                        <a:t>的单数</a:t>
                      </a:r>
                      <a:endParaRPr lang="en-US" altLang="zh-CN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r>
                        <a:rPr lang="zh-CN" altLang="en-US" sz="1800" dirty="0"/>
                        <a:t>正高，≥副高，本专业本科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1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答辩小组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学习中心</a:t>
                      </a:r>
                      <a:endParaRPr lang="en-US" altLang="zh-CN" sz="1800" dirty="0"/>
                    </a:p>
                    <a:p>
                      <a:pPr algn="ctr"/>
                      <a:r>
                        <a:rPr lang="zh-CN" altLang="en-US" sz="1800" dirty="0"/>
                        <a:t>（教学点）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/>
                        <a:t>≥</a:t>
                      </a:r>
                      <a:r>
                        <a:rPr lang="en-US" altLang="zh-CN" sz="1800" dirty="0" smtClean="0"/>
                        <a:t>5</a:t>
                      </a:r>
                      <a:r>
                        <a:rPr lang="zh-CN" altLang="en-US" sz="1800" dirty="0" smtClean="0"/>
                        <a:t>的</a:t>
                      </a:r>
                      <a:r>
                        <a:rPr lang="zh-CN" altLang="en-US" sz="1800" dirty="0"/>
                        <a:t>单数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r>
                        <a:rPr lang="zh-CN" altLang="en-US" sz="1800" dirty="0"/>
                        <a:t>主持人，≥</a:t>
                      </a:r>
                      <a:r>
                        <a:rPr lang="en-US" altLang="zh-CN" sz="1800" dirty="0"/>
                        <a:t>2</a:t>
                      </a:r>
                      <a:r>
                        <a:rPr lang="zh-CN" altLang="en-US" sz="1800" dirty="0"/>
                        <a:t>副高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73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393371"/>
            <a:ext cx="10330392" cy="534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论文答辩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）答辩教师：本科、中级、</a:t>
            </a:r>
            <a:r>
              <a:rPr lang="en-US" altLang="zh-CN" dirty="0"/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年教学经历或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年行业从业经历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）答辩程序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学生答辩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评分：给出成绩和评语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568C02D-559A-47A9-A755-B4C95AA62665}"/>
              </a:ext>
            </a:extLst>
          </p:cNvPr>
          <p:cNvSpPr/>
          <p:nvPr/>
        </p:nvSpPr>
        <p:spPr>
          <a:xfrm>
            <a:off x="1178431" y="5002964"/>
            <a:ext cx="99863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指导教师在其本人指导的学生进行答辩时，不得担任该答辩小组成员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055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853073" y="1096988"/>
            <a:ext cx="10371307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论文终审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）学习中心：提交良好（或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分）及以上的论文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）分部：复审、查重初检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分委员会：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骨干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教师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组成论文评审团队，论文抽审或全审、查重检测。终审成绩良好（或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分）及以上，符合授予条件。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90307536"/>
              </p:ext>
            </p:extLst>
          </p:nvPr>
        </p:nvGraphicFramePr>
        <p:xfrm>
          <a:off x="1182319" y="1611085"/>
          <a:ext cx="10042061" cy="1888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65845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8060" y="275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论文查重</a:t>
            </a:r>
          </a:p>
        </p:txBody>
      </p:sp>
      <p:sp>
        <p:nvSpPr>
          <p:cNvPr id="17" name="矩形 16"/>
          <p:cNvSpPr/>
          <p:nvPr/>
        </p:nvSpPr>
        <p:spPr>
          <a:xfrm>
            <a:off x="701040" y="1704938"/>
            <a:ext cx="52324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总部</a:t>
            </a:r>
            <a:endParaRPr lang="en-US" altLang="zh-CN" sz="2800" dirty="0"/>
          </a:p>
          <a:p>
            <a:endParaRPr lang="en-US" altLang="zh-CN" sz="2000" dirty="0"/>
          </a:p>
          <a:p>
            <a:r>
              <a:rPr lang="zh-CN" altLang="en-US" sz="2000" dirty="0"/>
              <a:t>国开数字图书馆为分部提供查重账号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800" dirty="0"/>
              <a:t>分部</a:t>
            </a:r>
            <a:endParaRPr lang="en-US" altLang="zh-CN" sz="2800" dirty="0"/>
          </a:p>
          <a:p>
            <a:endParaRPr lang="en-US" altLang="zh-CN" sz="2000" dirty="0"/>
          </a:p>
          <a:p>
            <a:r>
              <a:rPr lang="zh-CN" altLang="en-US" sz="2000" dirty="0"/>
              <a:t>分部等自行购买相关服务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800" dirty="0"/>
              <a:t>查重报告</a:t>
            </a:r>
            <a:endParaRPr lang="en-US" altLang="zh-CN" sz="2800" dirty="0"/>
          </a:p>
          <a:p>
            <a:endParaRPr lang="en-US" altLang="zh-CN" sz="2000" dirty="0"/>
          </a:p>
          <a:p>
            <a:r>
              <a:rPr lang="zh-CN" altLang="en-US" sz="2000" dirty="0"/>
              <a:t>查重报告是在线生成的，一般为</a:t>
            </a:r>
            <a:r>
              <a:rPr lang="en-US" altLang="zh-CN" sz="2000" dirty="0"/>
              <a:t>pdf</a:t>
            </a:r>
            <a:r>
              <a:rPr lang="zh-CN" altLang="en-US" sz="2000" dirty="0"/>
              <a:t>格式。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endParaRPr lang="zh-CN" altLang="zh-CN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942" y="3041025"/>
            <a:ext cx="7155544" cy="168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75"/>
          <a:stretch/>
        </p:blipFill>
        <p:spPr bwMode="auto">
          <a:xfrm>
            <a:off x="9696994" y="5033277"/>
            <a:ext cx="1972492" cy="5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573486" y="1567320"/>
            <a:ext cx="6096000" cy="9665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三大中文期刊数据库，即中国知网论文检测系统，万方论文相似性检测系统，维普通达检测系统。</a:t>
            </a:r>
          </a:p>
        </p:txBody>
      </p:sp>
    </p:spTree>
    <p:extLst>
      <p:ext uri="{BB962C8B-B14F-4D97-AF65-F5344CB8AC3E}">
        <p14:creationId xmlns:p14="http://schemas.microsoft.com/office/powerpoint/2010/main" val="2593184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论文档案管理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）纸质档案：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学士学位申请表</a:t>
            </a:r>
            <a:endParaRPr lang="en-US" alt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</a:t>
            </a:r>
            <a:endParaRPr lang="en-US" alt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学位论文评审表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）电子版论文：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保存到国开数字图书馆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0118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论文作假处理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800" dirty="0"/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734170"/>
              </p:ext>
            </p:extLst>
          </p:nvPr>
        </p:nvGraphicFramePr>
        <p:xfrm>
          <a:off x="1027245" y="1931347"/>
          <a:ext cx="9985108" cy="295232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20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81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6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7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人员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作  假  行  为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处理措施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14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学生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购买、由他人代写、剽窃或者伪造数据</a:t>
                      </a:r>
                      <a:r>
                        <a:rPr lang="zh-CN" altLang="en-US" sz="2400" kern="1200" dirty="0">
                          <a:effectLst/>
                        </a:rPr>
                        <a:t>等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400" kern="1200" dirty="0">
                          <a:effectLst/>
                        </a:rPr>
                        <a:t>取消申请资格，开除学籍或纪律处分</a:t>
                      </a:r>
                      <a:endParaRPr lang="en-US" altLang="zh-CN" sz="2400" kern="1200" dirty="0">
                        <a:effectLst/>
                      </a:endParaRPr>
                    </a:p>
                    <a:p>
                      <a:pPr algn="l"/>
                      <a:r>
                        <a:rPr lang="zh-CN" altLang="zh-CN" sz="2400" kern="1200" dirty="0">
                          <a:effectLst/>
                        </a:rPr>
                        <a:t>撤销</a:t>
                      </a:r>
                      <a:r>
                        <a:rPr lang="zh-CN" altLang="en-US" sz="2400" kern="1200" dirty="0">
                          <a:effectLst/>
                        </a:rPr>
                        <a:t>（已授）</a:t>
                      </a:r>
                      <a:r>
                        <a:rPr lang="zh-CN" altLang="zh-CN" sz="2400" kern="1200" dirty="0">
                          <a:effectLst/>
                        </a:rPr>
                        <a:t>学位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审查把关</a:t>
                      </a:r>
                      <a:r>
                        <a:rPr lang="zh-CN" altLang="en-US" sz="2400" kern="1200" dirty="0">
                          <a:effectLst/>
                        </a:rPr>
                        <a:t>不严导致论文出现严重作假，或帮助学生作假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撤销指导教师资格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333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需要注意的问题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）论文查重率：需要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≤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30%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不申请学士学位学生的毕业论文管理参照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中央广播电视大学开放教育实践环节教学工作规范（试行）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执行。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5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8" y="447327"/>
            <a:ext cx="4163345" cy="5736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26" y="447327"/>
            <a:ext cx="4080769" cy="57809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444" y="1618016"/>
            <a:ext cx="2160041" cy="3015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90" y="3448366"/>
            <a:ext cx="4031675" cy="277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34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4BA0F8A-C71C-4F88-B5CF-E5A74C548F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079714"/>
              </p:ext>
            </p:extLst>
          </p:nvPr>
        </p:nvGraphicFramePr>
        <p:xfrm>
          <a:off x="4542879" y="1653623"/>
          <a:ext cx="7390882" cy="411936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675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39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时间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学位授予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</a:rPr>
                        <a:t>5</a:t>
                      </a:r>
                      <a:r>
                        <a:rPr lang="zh-CN" sz="2000" kern="100" dirty="0" smtClean="0">
                          <a:effectLst/>
                        </a:rPr>
                        <a:t>月</a:t>
                      </a:r>
                      <a:r>
                        <a:rPr lang="en-US" altLang="zh-CN" sz="2000" kern="100" dirty="0" smtClean="0">
                          <a:effectLst/>
                        </a:rPr>
                        <a:t>20</a:t>
                      </a:r>
                      <a:r>
                        <a:rPr lang="zh-CN" altLang="en-US" sz="2000" kern="100" dirty="0" smtClean="0">
                          <a:effectLst/>
                        </a:rPr>
                        <a:t>日前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学生完成论文答辩，提交</a:t>
                      </a:r>
                      <a:r>
                        <a:rPr lang="zh-CN" altLang="en-US" sz="2000" kern="100" dirty="0">
                          <a:effectLst/>
                        </a:rPr>
                        <a:t>论文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5</a:t>
                      </a:r>
                      <a:r>
                        <a:rPr lang="zh-CN" sz="2000" kern="100" dirty="0" smtClean="0">
                          <a:effectLst/>
                        </a:rPr>
                        <a:t>月</a:t>
                      </a:r>
                      <a:r>
                        <a:rPr lang="en-US" altLang="zh-CN" sz="2000" kern="100" dirty="0" smtClean="0">
                          <a:effectLst/>
                        </a:rPr>
                        <a:t>31</a:t>
                      </a:r>
                      <a:r>
                        <a:rPr lang="zh-CN" altLang="en-US" sz="2000" kern="100" dirty="0" smtClean="0">
                          <a:effectLst/>
                        </a:rPr>
                        <a:t>日前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学习中心组织申请</a:t>
                      </a:r>
                      <a:r>
                        <a:rPr lang="zh-CN" sz="2000" kern="100" dirty="0">
                          <a:effectLst/>
                        </a:rPr>
                        <a:t>，提交申请材料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alt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1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6</a:t>
                      </a:r>
                      <a:r>
                        <a:rPr lang="zh-CN" altLang="en-US" sz="2000" kern="100" dirty="0" smtClean="0">
                          <a:effectLst/>
                        </a:rPr>
                        <a:t>月</a:t>
                      </a:r>
                      <a:r>
                        <a:rPr lang="en-US" altLang="zh-CN" sz="2000" kern="100" dirty="0" smtClean="0">
                          <a:effectLst/>
                        </a:rPr>
                        <a:t>18</a:t>
                      </a:r>
                      <a:r>
                        <a:rPr lang="zh-CN" altLang="en-US" sz="2000" kern="100" dirty="0" smtClean="0">
                          <a:effectLst/>
                        </a:rPr>
                        <a:t>日至</a:t>
                      </a:r>
                      <a:r>
                        <a:rPr lang="en-US" altLang="zh-CN" sz="2000" kern="100" dirty="0" smtClean="0">
                          <a:effectLst/>
                        </a:rPr>
                        <a:t>7</a:t>
                      </a:r>
                      <a:r>
                        <a:rPr lang="zh-CN" altLang="en-US" sz="2000" kern="100" dirty="0" smtClean="0">
                          <a:effectLst/>
                        </a:rPr>
                        <a:t>月</a:t>
                      </a:r>
                      <a:r>
                        <a:rPr lang="en-US" altLang="zh-CN" sz="2000" kern="100" dirty="0" smtClean="0">
                          <a:effectLst/>
                        </a:rPr>
                        <a:t>19</a:t>
                      </a:r>
                      <a:r>
                        <a:rPr lang="zh-CN" altLang="en-US" sz="2000" kern="100" dirty="0" smtClean="0">
                          <a:effectLst/>
                        </a:rPr>
                        <a:t>日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学位评定分委员会组织</a:t>
                      </a:r>
                      <a:r>
                        <a:rPr lang="zh-CN" altLang="zh-CN" sz="2000" kern="100" dirty="0">
                          <a:effectLst/>
                        </a:rPr>
                        <a:t>开展</a:t>
                      </a:r>
                      <a:r>
                        <a:rPr lang="zh-CN" altLang="en-US" sz="2000" kern="100" dirty="0">
                          <a:effectLst/>
                        </a:rPr>
                        <a:t>学位论文终审，确定建议授予学位名单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7</a:t>
                      </a:r>
                      <a:r>
                        <a:rPr lang="zh-CN" altLang="en-US" sz="2000" kern="100" dirty="0" smtClean="0">
                          <a:effectLst/>
                        </a:rPr>
                        <a:t>月下旬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召开学位评定委员会会议，确定授予学位学生名单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4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7</a:t>
                      </a:r>
                      <a:r>
                        <a:rPr lang="zh-CN" sz="2000" kern="100" dirty="0" smtClean="0">
                          <a:effectLst/>
                        </a:rPr>
                        <a:t>月</a:t>
                      </a:r>
                      <a:r>
                        <a:rPr lang="zh-CN" altLang="en-US" sz="2000" kern="100" dirty="0" smtClean="0">
                          <a:effectLst/>
                        </a:rPr>
                        <a:t>底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>
                          <a:effectLst/>
                        </a:rPr>
                        <a:t>学位信息</a:t>
                      </a:r>
                      <a:r>
                        <a:rPr lang="zh-CN" altLang="zh-CN" sz="2000" kern="100" dirty="0">
                          <a:effectLst/>
                        </a:rPr>
                        <a:t>报北京</a:t>
                      </a:r>
                      <a:r>
                        <a:rPr lang="zh-CN" altLang="en-US" sz="2000" kern="100" dirty="0">
                          <a:effectLst/>
                        </a:rPr>
                        <a:t>学位委员会</a:t>
                      </a:r>
                      <a:r>
                        <a:rPr lang="zh-CN" altLang="zh-CN" sz="2000" kern="100" dirty="0">
                          <a:effectLst/>
                        </a:rPr>
                        <a:t>备案</a:t>
                      </a:r>
                      <a:r>
                        <a:rPr lang="zh-CN" altLang="en-US" sz="2000" kern="100" dirty="0">
                          <a:effectLst/>
                        </a:rPr>
                        <a:t>，</a:t>
                      </a:r>
                      <a:r>
                        <a:rPr lang="zh-CN" altLang="zh-CN" sz="2000" kern="100" dirty="0">
                          <a:effectLst/>
                        </a:rPr>
                        <a:t>颁发学位证书</a:t>
                      </a:r>
                      <a:endParaRPr lang="zh-CN" alt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77" y="775504"/>
            <a:ext cx="4345902" cy="60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24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5227321" y="-5227322"/>
            <a:ext cx="1737363" cy="12192002"/>
            <a:chOff x="4275346" y="1"/>
            <a:chExt cx="3116585" cy="6857999"/>
          </a:xfrm>
        </p:grpSpPr>
        <p:sp>
          <p:nvSpPr>
            <p:cNvPr id="2" name="矩形 1"/>
            <p:cNvSpPr/>
            <p:nvPr/>
          </p:nvSpPr>
          <p:spPr>
            <a:xfrm>
              <a:off x="4275351" y="1"/>
              <a:ext cx="3116580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5400000">
              <a:off x="3693157" y="2021125"/>
              <a:ext cx="3980127" cy="281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9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98025" y="3014917"/>
            <a:ext cx="2331304" cy="205479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国开学位制度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81629" y="2980192"/>
            <a:ext cx="2092992" cy="2054877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培训安排和工作建议</a:t>
            </a:r>
          </a:p>
        </p:txBody>
      </p:sp>
      <p:sp>
        <p:nvSpPr>
          <p:cNvPr id="7" name="矩形 6"/>
          <p:cNvSpPr/>
          <p:nvPr/>
        </p:nvSpPr>
        <p:spPr>
          <a:xfrm>
            <a:off x="4974631" y="2933930"/>
            <a:ext cx="2242739" cy="2054877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软件工程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</a:rPr>
              <a:t>专业学位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要求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563" y="299480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1629" y="2980192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0998" y="3012214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224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00901" y="181681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理工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分委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961143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50526" y="1868764"/>
            <a:ext cx="5061003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数学、机械、土木、水利、计算机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6" y="2764967"/>
            <a:ext cx="4858081" cy="364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56" y="2585415"/>
            <a:ext cx="6591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98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计算机相关专业学位申请人数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计算机科学与技术专业有学位申请的学生，最近两年每年</a:t>
            </a:r>
            <a:r>
              <a:rPr lang="en-US" altLang="zh-CN" dirty="0" smtClean="0"/>
              <a:t>160-180</a:t>
            </a:r>
            <a:r>
              <a:rPr lang="zh-CN" altLang="en-US" dirty="0" smtClean="0"/>
              <a:t>，通过率</a:t>
            </a:r>
            <a:r>
              <a:rPr lang="en-US" altLang="zh-CN" dirty="0" smtClean="0"/>
              <a:t>70%</a:t>
            </a:r>
            <a:r>
              <a:rPr lang="zh-CN" altLang="en-US" dirty="0" smtClean="0"/>
              <a:t>左右</a:t>
            </a:r>
            <a:endParaRPr lang="en-US" altLang="zh-CN" dirty="0" smtClean="0"/>
          </a:p>
          <a:p>
            <a:r>
              <a:rPr lang="zh-CN" altLang="en-US" dirty="0" smtClean="0"/>
              <a:t>软件工程专业有两届，</a:t>
            </a:r>
            <a:r>
              <a:rPr lang="en-US" altLang="zh-CN" dirty="0" smtClean="0"/>
              <a:t>23</a:t>
            </a:r>
            <a:r>
              <a:rPr lang="zh-CN" altLang="en-US" dirty="0" smtClean="0"/>
              <a:t>春申请</a:t>
            </a:r>
            <a:r>
              <a:rPr lang="en-US" altLang="zh-CN" dirty="0" smtClean="0"/>
              <a:t>2</a:t>
            </a:r>
            <a:r>
              <a:rPr lang="zh-CN" altLang="en-US" dirty="0" smtClean="0"/>
              <a:t>人，通过</a:t>
            </a:r>
            <a:r>
              <a:rPr lang="en-US" altLang="zh-CN" dirty="0" smtClean="0"/>
              <a:t>1</a:t>
            </a:r>
            <a:r>
              <a:rPr lang="zh-CN" altLang="en-US" dirty="0" smtClean="0"/>
              <a:t>人；</a:t>
            </a:r>
            <a:r>
              <a:rPr lang="en-US" altLang="zh-CN" dirty="0" smtClean="0"/>
              <a:t>23</a:t>
            </a:r>
            <a:r>
              <a:rPr lang="zh-CN" altLang="en-US" dirty="0" smtClean="0"/>
              <a:t>秋申请 </a:t>
            </a:r>
            <a:r>
              <a:rPr lang="en-US" altLang="zh-CN" dirty="0" smtClean="0"/>
              <a:t>5</a:t>
            </a:r>
            <a:r>
              <a:rPr lang="zh-CN" altLang="en-US" dirty="0" smtClean="0"/>
              <a:t>人，通过 </a:t>
            </a:r>
            <a:r>
              <a:rPr lang="en-US" altLang="zh-CN" dirty="0" smtClean="0"/>
              <a:t>2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r>
              <a:rPr lang="zh-CN" altLang="en-US" dirty="0" smtClean="0"/>
              <a:t>数据科学与大数据技术专业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44144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  <a:stCxn id="9" idx="3"/>
            <a:endCxn id="10" idx="1"/>
          </p:cNvCxnSpPr>
          <p:nvPr/>
        </p:nvCxnSpPr>
        <p:spPr>
          <a:xfrm flipV="1">
            <a:off x="6707162" y="1235883"/>
            <a:ext cx="861352" cy="7809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82515" y="150411"/>
            <a:ext cx="0" cy="496388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884515" y="1044837"/>
            <a:ext cx="396000" cy="396000"/>
            <a:chOff x="6876256" y="1436534"/>
            <a:chExt cx="396000" cy="396000"/>
          </a:xfrm>
        </p:grpSpPr>
        <p:sp>
          <p:nvSpPr>
            <p:cNvPr id="7" name="椭圆 6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475162" y="104483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8514" y="701013"/>
            <a:ext cx="3789545" cy="1069739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论文：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电子版进入评审系统（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以网络评审为主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），纸质版申请表、论文、评审表送达专业负责人</a:t>
            </a:r>
          </a:p>
        </p:txBody>
      </p:sp>
      <p:sp>
        <p:nvSpPr>
          <p:cNvPr id="11" name="矩形 10"/>
          <p:cNvSpPr/>
          <p:nvPr/>
        </p:nvSpPr>
        <p:spPr>
          <a:xfrm>
            <a:off x="7457868" y="2073781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28105" y="1959165"/>
            <a:ext cx="3079060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总部图书馆提供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</a:p>
        </p:txBody>
      </p:sp>
      <p:sp>
        <p:nvSpPr>
          <p:cNvPr id="13" name="矩形 12"/>
          <p:cNvSpPr/>
          <p:nvPr/>
        </p:nvSpPr>
        <p:spPr>
          <a:xfrm>
            <a:off x="4475163" y="3087783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7865" y="2913019"/>
            <a:ext cx="3810187" cy="747237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初审，确定抽审比例。复审论文送审核教师在平台上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</a:p>
        </p:txBody>
      </p:sp>
      <p:sp>
        <p:nvSpPr>
          <p:cNvPr id="15" name="矩形 14"/>
          <p:cNvSpPr/>
          <p:nvPr/>
        </p:nvSpPr>
        <p:spPr>
          <a:xfrm>
            <a:off x="7457868" y="4109398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5621" y="3882222"/>
            <a:ext cx="3720895" cy="816986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审核结果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论文管理表格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检查结果送分委会上会</a:t>
            </a:r>
          </a:p>
        </p:txBody>
      </p:sp>
      <p:sp>
        <p:nvSpPr>
          <p:cNvPr id="17" name="矩形 16"/>
          <p:cNvSpPr/>
          <p:nvPr/>
        </p:nvSpPr>
        <p:spPr>
          <a:xfrm>
            <a:off x="4116389" y="5037379"/>
            <a:ext cx="6083299" cy="997628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分委会召开会议，评审出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授予名单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不授予名单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给校学位委员会终审。其余论文退回</a:t>
            </a:r>
          </a:p>
        </p:txBody>
      </p:sp>
      <p:cxnSp>
        <p:nvCxnSpPr>
          <p:cNvPr id="18" name="直接连接符 17"/>
          <p:cNvCxnSpPr>
            <a:cxnSpLocks/>
            <a:stCxn id="12" idx="3"/>
            <a:endCxn id="11" idx="1"/>
          </p:cNvCxnSpPr>
          <p:nvPr/>
        </p:nvCxnSpPr>
        <p:spPr>
          <a:xfrm>
            <a:off x="6707165" y="2265165"/>
            <a:ext cx="750703" cy="7471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  <a:stCxn id="13" idx="3"/>
            <a:endCxn id="14" idx="1"/>
          </p:cNvCxnSpPr>
          <p:nvPr/>
        </p:nvCxnSpPr>
        <p:spPr>
          <a:xfrm>
            <a:off x="6707163" y="3286638"/>
            <a:ext cx="840702" cy="0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6" idx="3"/>
            <a:endCxn id="15" idx="1"/>
          </p:cNvCxnSpPr>
          <p:nvPr/>
        </p:nvCxnSpPr>
        <p:spPr>
          <a:xfrm>
            <a:off x="6686516" y="4290715"/>
            <a:ext cx="771352" cy="17538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884515" y="2066927"/>
            <a:ext cx="396000" cy="396000"/>
            <a:chOff x="6876256" y="1436534"/>
            <a:chExt cx="396000" cy="396000"/>
          </a:xfrm>
        </p:grpSpPr>
        <p:sp>
          <p:nvSpPr>
            <p:cNvPr id="22" name="椭圆 21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84515" y="3089017"/>
            <a:ext cx="396000" cy="396000"/>
            <a:chOff x="6876256" y="1436534"/>
            <a:chExt cx="396000" cy="396000"/>
          </a:xfrm>
        </p:grpSpPr>
        <p:sp>
          <p:nvSpPr>
            <p:cNvPr id="25" name="椭圆 2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84515" y="4111108"/>
            <a:ext cx="396000" cy="396000"/>
            <a:chOff x="6876256" y="1436534"/>
            <a:chExt cx="396000" cy="396000"/>
          </a:xfrm>
        </p:grpSpPr>
        <p:sp>
          <p:nvSpPr>
            <p:cNvPr id="28" name="椭圆 27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54586" y="70101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总部工作流程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218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 noChangeAspect="1"/>
          </p:cNvGrpSpPr>
          <p:nvPr/>
        </p:nvGrpSpPr>
        <p:grpSpPr bwMode="auto">
          <a:xfrm>
            <a:off x="6385257" y="2819167"/>
            <a:ext cx="1580486" cy="1355476"/>
            <a:chOff x="3559" y="2194"/>
            <a:chExt cx="583" cy="500"/>
          </a:xfrm>
          <a:solidFill>
            <a:srgbClr val="0053A3"/>
          </a:solidFill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3617" y="2557"/>
              <a:ext cx="166" cy="97"/>
            </a:xfrm>
            <a:custGeom>
              <a:avLst/>
              <a:gdLst>
                <a:gd name="T0" fmla="*/ 0 w 130"/>
                <a:gd name="T1" fmla="*/ 52 h 76"/>
                <a:gd name="T2" fmla="*/ 7 w 130"/>
                <a:gd name="T3" fmla="*/ 62 h 76"/>
                <a:gd name="T4" fmla="*/ 8 w 130"/>
                <a:gd name="T5" fmla="*/ 62 h 76"/>
                <a:gd name="T6" fmla="*/ 8 w 130"/>
                <a:gd name="T7" fmla="*/ 62 h 76"/>
                <a:gd name="T8" fmla="*/ 47 w 130"/>
                <a:gd name="T9" fmla="*/ 74 h 76"/>
                <a:gd name="T10" fmla="*/ 129 w 130"/>
                <a:gd name="T11" fmla="*/ 75 h 76"/>
                <a:gd name="T12" fmla="*/ 130 w 130"/>
                <a:gd name="T13" fmla="*/ 0 h 76"/>
                <a:gd name="T14" fmla="*/ 24 w 130"/>
                <a:gd name="T15" fmla="*/ 0 h 76"/>
                <a:gd name="T16" fmla="*/ 0 w 130"/>
                <a:gd name="T17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76">
                  <a:moveTo>
                    <a:pt x="0" y="52"/>
                  </a:moveTo>
                  <a:cubicBezTo>
                    <a:pt x="2" y="56"/>
                    <a:pt x="5" y="59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5" y="69"/>
                    <a:pt x="25" y="72"/>
                    <a:pt x="47" y="74"/>
                  </a:cubicBezTo>
                  <a:cubicBezTo>
                    <a:pt x="75" y="76"/>
                    <a:pt x="129" y="75"/>
                    <a:pt x="129" y="7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3559" y="2355"/>
              <a:ext cx="189" cy="268"/>
            </a:xfrm>
            <a:custGeom>
              <a:avLst/>
              <a:gdLst>
                <a:gd name="T0" fmla="*/ 115 w 149"/>
                <a:gd name="T1" fmla="*/ 81 h 210"/>
                <a:gd name="T2" fmla="*/ 149 w 149"/>
                <a:gd name="T3" fmla="*/ 96 h 210"/>
                <a:gd name="T4" fmla="*/ 122 w 149"/>
                <a:gd name="T5" fmla="*/ 0 h 210"/>
                <a:gd name="T6" fmla="*/ 11 w 149"/>
                <a:gd name="T7" fmla="*/ 30 h 210"/>
                <a:gd name="T8" fmla="*/ 44 w 149"/>
                <a:gd name="T9" fmla="*/ 47 h 210"/>
                <a:gd name="T10" fmla="*/ 3 w 149"/>
                <a:gd name="T11" fmla="*/ 125 h 210"/>
                <a:gd name="T12" fmla="*/ 6 w 149"/>
                <a:gd name="T13" fmla="*/ 149 h 210"/>
                <a:gd name="T14" fmla="*/ 12 w 149"/>
                <a:gd name="T15" fmla="*/ 157 h 210"/>
                <a:gd name="T16" fmla="*/ 12 w 149"/>
                <a:gd name="T17" fmla="*/ 157 h 210"/>
                <a:gd name="T18" fmla="*/ 46 w 149"/>
                <a:gd name="T19" fmla="*/ 210 h 210"/>
                <a:gd name="T20" fmla="*/ 115 w 149"/>
                <a:gd name="T21" fmla="*/ 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210">
                  <a:moveTo>
                    <a:pt x="115" y="81"/>
                  </a:moveTo>
                  <a:cubicBezTo>
                    <a:pt x="149" y="96"/>
                    <a:pt x="149" y="96"/>
                    <a:pt x="149" y="9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7" y="115"/>
                    <a:pt x="3" y="125"/>
                  </a:cubicBezTo>
                  <a:cubicBezTo>
                    <a:pt x="0" y="135"/>
                    <a:pt x="1" y="141"/>
                    <a:pt x="6" y="149"/>
                  </a:cubicBezTo>
                  <a:cubicBezTo>
                    <a:pt x="7" y="150"/>
                    <a:pt x="9" y="153"/>
                    <a:pt x="12" y="157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2" y="157"/>
                    <a:pt x="37" y="197"/>
                    <a:pt x="46" y="210"/>
                  </a:cubicBezTo>
                  <a:lnTo>
                    <a:pt x="1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3687" y="2194"/>
              <a:ext cx="159" cy="161"/>
            </a:xfrm>
            <a:custGeom>
              <a:avLst/>
              <a:gdLst>
                <a:gd name="T0" fmla="*/ 86 w 125"/>
                <a:gd name="T1" fmla="*/ 0 h 127"/>
                <a:gd name="T2" fmla="*/ 73 w 125"/>
                <a:gd name="T3" fmla="*/ 1 h 127"/>
                <a:gd name="T4" fmla="*/ 73 w 125"/>
                <a:gd name="T5" fmla="*/ 1 h 127"/>
                <a:gd name="T6" fmla="*/ 73 w 125"/>
                <a:gd name="T7" fmla="*/ 1 h 127"/>
                <a:gd name="T8" fmla="*/ 42 w 125"/>
                <a:gd name="T9" fmla="*/ 26 h 127"/>
                <a:gd name="T10" fmla="*/ 0 w 125"/>
                <a:gd name="T11" fmla="*/ 89 h 127"/>
                <a:gd name="T12" fmla="*/ 72 w 125"/>
                <a:gd name="T13" fmla="*/ 127 h 127"/>
                <a:gd name="T14" fmla="*/ 125 w 125"/>
                <a:gd name="T15" fmla="*/ 45 h 127"/>
                <a:gd name="T16" fmla="*/ 86 w 12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7">
                  <a:moveTo>
                    <a:pt x="86" y="0"/>
                  </a:moveTo>
                  <a:cubicBezTo>
                    <a:pt x="81" y="0"/>
                    <a:pt x="77" y="0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63" y="3"/>
                    <a:pt x="55" y="9"/>
                    <a:pt x="42" y="26"/>
                  </a:cubicBezTo>
                  <a:cubicBezTo>
                    <a:pt x="26" y="47"/>
                    <a:pt x="0" y="89"/>
                    <a:pt x="0" y="8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125" y="45"/>
                    <a:pt x="125" y="45"/>
                    <a:pt x="125" y="45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3797" y="2194"/>
              <a:ext cx="244" cy="207"/>
            </a:xfrm>
            <a:custGeom>
              <a:avLst/>
              <a:gdLst>
                <a:gd name="T0" fmla="*/ 91 w 192"/>
                <a:gd name="T1" fmla="*/ 118 h 163"/>
                <a:gd name="T2" fmla="*/ 60 w 192"/>
                <a:gd name="T3" fmla="*/ 137 h 163"/>
                <a:gd name="T4" fmla="*/ 167 w 192"/>
                <a:gd name="T5" fmla="*/ 163 h 163"/>
                <a:gd name="T6" fmla="*/ 192 w 192"/>
                <a:gd name="T7" fmla="*/ 63 h 163"/>
                <a:gd name="T8" fmla="*/ 160 w 192"/>
                <a:gd name="T9" fmla="*/ 80 h 163"/>
                <a:gd name="T10" fmla="*/ 104 w 192"/>
                <a:gd name="T11" fmla="*/ 9 h 163"/>
                <a:gd name="T12" fmla="*/ 79 w 192"/>
                <a:gd name="T13" fmla="*/ 0 h 163"/>
                <a:gd name="T14" fmla="*/ 68 w 192"/>
                <a:gd name="T15" fmla="*/ 0 h 163"/>
                <a:gd name="T16" fmla="*/ 69 w 192"/>
                <a:gd name="T17" fmla="*/ 0 h 163"/>
                <a:gd name="T18" fmla="*/ 0 w 192"/>
                <a:gd name="T19" fmla="*/ 0 h 163"/>
                <a:gd name="T20" fmla="*/ 91 w 192"/>
                <a:gd name="T21" fmla="*/ 11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3">
                  <a:moveTo>
                    <a:pt x="91" y="118"/>
                  </a:moveTo>
                  <a:cubicBezTo>
                    <a:pt x="60" y="137"/>
                    <a:pt x="60" y="137"/>
                    <a:pt x="60" y="137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12" y="17"/>
                    <a:pt x="104" y="9"/>
                  </a:cubicBezTo>
                  <a:cubicBezTo>
                    <a:pt x="96" y="1"/>
                    <a:pt x="90" y="0"/>
                    <a:pt x="79" y="0"/>
                  </a:cubicBezTo>
                  <a:cubicBezTo>
                    <a:pt x="77" y="0"/>
                    <a:pt x="74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18" y="0"/>
                    <a:pt x="0" y="0"/>
                  </a:cubicBezTo>
                  <a:lnTo>
                    <a:pt x="91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3991" y="2415"/>
              <a:ext cx="151" cy="149"/>
            </a:xfrm>
            <a:custGeom>
              <a:avLst/>
              <a:gdLst>
                <a:gd name="T0" fmla="*/ 107 w 118"/>
                <a:gd name="T1" fmla="*/ 115 h 117"/>
                <a:gd name="T2" fmla="*/ 114 w 118"/>
                <a:gd name="T3" fmla="*/ 105 h 117"/>
                <a:gd name="T4" fmla="*/ 114 w 118"/>
                <a:gd name="T5" fmla="*/ 105 h 117"/>
                <a:gd name="T6" fmla="*/ 114 w 118"/>
                <a:gd name="T7" fmla="*/ 105 h 117"/>
                <a:gd name="T8" fmla="*/ 109 w 118"/>
                <a:gd name="T9" fmla="*/ 67 h 117"/>
                <a:gd name="T10" fmla="*/ 76 w 118"/>
                <a:gd name="T11" fmla="*/ 0 h 117"/>
                <a:gd name="T12" fmla="*/ 0 w 118"/>
                <a:gd name="T13" fmla="*/ 31 h 117"/>
                <a:gd name="T14" fmla="*/ 44 w 118"/>
                <a:gd name="T15" fmla="*/ 117 h 117"/>
                <a:gd name="T16" fmla="*/ 107 w 118"/>
                <a:gd name="T1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17">
                  <a:moveTo>
                    <a:pt x="107" y="115"/>
                  </a:moveTo>
                  <a:cubicBezTo>
                    <a:pt x="110" y="111"/>
                    <a:pt x="112" y="108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8" y="96"/>
                    <a:pt x="117" y="87"/>
                    <a:pt x="109" y="67"/>
                  </a:cubicBezTo>
                  <a:cubicBezTo>
                    <a:pt x="99" y="44"/>
                    <a:pt x="76" y="0"/>
                    <a:pt x="7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107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3816" y="2517"/>
              <a:ext cx="312" cy="177"/>
            </a:xfrm>
            <a:custGeom>
              <a:avLst/>
              <a:gdLst>
                <a:gd name="T0" fmla="*/ 85 w 245"/>
                <a:gd name="T1" fmla="*/ 33 h 139"/>
                <a:gd name="T2" fmla="*/ 86 w 245"/>
                <a:gd name="T3" fmla="*/ 0 h 139"/>
                <a:gd name="T4" fmla="*/ 0 w 245"/>
                <a:gd name="T5" fmla="*/ 62 h 139"/>
                <a:gd name="T6" fmla="*/ 77 w 245"/>
                <a:gd name="T7" fmla="*/ 139 h 139"/>
                <a:gd name="T8" fmla="*/ 80 w 245"/>
                <a:gd name="T9" fmla="*/ 105 h 139"/>
                <a:gd name="T10" fmla="*/ 177 w 245"/>
                <a:gd name="T11" fmla="*/ 105 h 139"/>
                <a:gd name="T12" fmla="*/ 200 w 245"/>
                <a:gd name="T13" fmla="*/ 93 h 139"/>
                <a:gd name="T14" fmla="*/ 206 w 245"/>
                <a:gd name="T15" fmla="*/ 85 h 139"/>
                <a:gd name="T16" fmla="*/ 206 w 245"/>
                <a:gd name="T17" fmla="*/ 85 h 139"/>
                <a:gd name="T18" fmla="*/ 245 w 245"/>
                <a:gd name="T19" fmla="*/ 35 h 139"/>
                <a:gd name="T20" fmla="*/ 85 w 245"/>
                <a:gd name="T21" fmla="*/ 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139">
                  <a:moveTo>
                    <a:pt x="85" y="3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5"/>
                    <a:pt x="165" y="106"/>
                    <a:pt x="177" y="105"/>
                  </a:cubicBezTo>
                  <a:cubicBezTo>
                    <a:pt x="188" y="104"/>
                    <a:pt x="194" y="101"/>
                    <a:pt x="200" y="93"/>
                  </a:cubicBezTo>
                  <a:cubicBezTo>
                    <a:pt x="201" y="92"/>
                    <a:pt x="203" y="89"/>
                    <a:pt x="206" y="85"/>
                  </a:cubicBezTo>
                  <a:cubicBezTo>
                    <a:pt x="206" y="85"/>
                    <a:pt x="206" y="85"/>
                    <a:pt x="206" y="85"/>
                  </a:cubicBezTo>
                  <a:cubicBezTo>
                    <a:pt x="206" y="85"/>
                    <a:pt x="235" y="48"/>
                    <a:pt x="245" y="35"/>
                  </a:cubicBezTo>
                  <a:lnTo>
                    <a:pt x="8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65741" y="1344135"/>
            <a:ext cx="4240174" cy="3723421"/>
            <a:chOff x="3541741" y="1344134"/>
            <a:chExt cx="4240174" cy="3723421"/>
          </a:xfrm>
        </p:grpSpPr>
        <p:sp>
          <p:nvSpPr>
            <p:cNvPr id="12" name="椭圆 11"/>
            <p:cNvSpPr/>
            <p:nvPr/>
          </p:nvSpPr>
          <p:spPr bwMode="auto">
            <a:xfrm>
              <a:off x="5064938" y="1344134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论文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审核</a:t>
              </a: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541741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管理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表格</a:t>
              </a: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6588135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论文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查重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" name="直接箭头连接符 14"/>
            <p:cNvCxnSpPr>
              <a:stCxn id="12" idx="3"/>
              <a:endCxn id="13" idx="0"/>
            </p:cNvCxnSpPr>
            <p:nvPr/>
          </p:nvCxnSpPr>
          <p:spPr>
            <a:xfrm flipH="1">
              <a:off x="4138631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stCxn id="13" idx="6"/>
              <a:endCxn id="14" idx="2"/>
            </p:cNvCxnSpPr>
            <p:nvPr/>
          </p:nvCxnSpPr>
          <p:spPr>
            <a:xfrm>
              <a:off x="4735521" y="4470666"/>
              <a:ext cx="1852614" cy="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>
              <a:stCxn id="14" idx="0"/>
              <a:endCxn id="12" idx="5"/>
            </p:cNvCxnSpPr>
            <p:nvPr/>
          </p:nvCxnSpPr>
          <p:spPr>
            <a:xfrm flipH="1" flipV="1">
              <a:off x="6083893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86"/>
          <p:cNvSpPr txBox="1"/>
          <p:nvPr/>
        </p:nvSpPr>
        <p:spPr>
          <a:xfrm>
            <a:off x="4962159" y="2575733"/>
            <a:ext cx="1108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论文、管理表格都要合格</a:t>
            </a:r>
          </a:p>
        </p:txBody>
      </p:sp>
      <p:sp>
        <p:nvSpPr>
          <p:cNvPr id="19" name="文本框 87"/>
          <p:cNvSpPr txBox="1"/>
          <p:nvPr/>
        </p:nvSpPr>
        <p:spPr>
          <a:xfrm>
            <a:off x="8130433" y="2666352"/>
            <a:ext cx="110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查重率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&lt;30%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88"/>
          <p:cNvSpPr txBox="1"/>
          <p:nvPr/>
        </p:nvSpPr>
        <p:spPr>
          <a:xfrm>
            <a:off x="6621427" y="4547004"/>
            <a:ext cx="110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分部自查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万方</a:t>
            </a:r>
          </a:p>
        </p:txBody>
      </p:sp>
      <p:sp>
        <p:nvSpPr>
          <p:cNvPr id="22" name="矩形 21"/>
          <p:cNvSpPr/>
          <p:nvPr/>
        </p:nvSpPr>
        <p:spPr>
          <a:xfrm>
            <a:off x="1290816" y="99403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工作关注点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652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534160" y="31120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论文审核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857" y="1301282"/>
            <a:ext cx="10230150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C00000"/>
                </a:solidFill>
              </a:rPr>
              <a:t>国家</a:t>
            </a:r>
            <a:r>
              <a:rPr lang="zh-CN" altLang="zh-CN" sz="2400" dirty="0">
                <a:solidFill>
                  <a:srgbClr val="C00000"/>
                </a:solidFill>
              </a:rPr>
              <a:t>开放大学</a:t>
            </a:r>
            <a:r>
              <a:rPr lang="zh-CN" altLang="zh-CN" sz="2400" dirty="0" smtClean="0">
                <a:solidFill>
                  <a:srgbClr val="C00000"/>
                </a:solidFill>
              </a:rPr>
              <a:t>软件工程本科</a:t>
            </a:r>
            <a:r>
              <a:rPr lang="zh-CN" altLang="zh-CN" sz="2400" dirty="0">
                <a:solidFill>
                  <a:srgbClr val="C00000"/>
                </a:solidFill>
              </a:rPr>
              <a:t>专业毕 业 设 计（论文）</a:t>
            </a:r>
            <a:r>
              <a:rPr lang="zh-CN" altLang="en-US" sz="2400" dirty="0">
                <a:solidFill>
                  <a:srgbClr val="C00000"/>
                </a:solidFill>
              </a:rPr>
              <a:t>要求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81760" y="2223409"/>
            <a:ext cx="8724141" cy="539750"/>
            <a:chOff x="2892425" y="2403146"/>
            <a:chExt cx="5794375" cy="539750"/>
          </a:xfrm>
        </p:grpSpPr>
        <p:sp>
          <p:nvSpPr>
            <p:cNvPr id="11" name="矩形 10"/>
            <p:cNvSpPr/>
            <p:nvPr/>
          </p:nvSpPr>
          <p:spPr bwMode="auto">
            <a:xfrm>
              <a:off x="3162300" y="2403146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 bwMode="auto">
            <a:xfrm>
              <a:off x="2892425" y="2403146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3141663" y="2473946"/>
              <a:ext cx="5545137" cy="3981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论文结构：是否完整，缺不缺核心内容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81760" y="2963184"/>
            <a:ext cx="8724141" cy="539750"/>
            <a:chOff x="2892425" y="3142921"/>
            <a:chExt cx="5794375" cy="539750"/>
          </a:xfrm>
        </p:grpSpPr>
        <p:sp>
          <p:nvSpPr>
            <p:cNvPr id="15" name="矩形 14"/>
            <p:cNvSpPr/>
            <p:nvPr/>
          </p:nvSpPr>
          <p:spPr bwMode="auto">
            <a:xfrm>
              <a:off x="3162300" y="3142921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 bwMode="auto">
            <a:xfrm>
              <a:off x="2892425" y="3142921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3141663" y="3213721"/>
              <a:ext cx="5545137" cy="3981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选题：是否联系实际，有应用性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81760" y="3701371"/>
            <a:ext cx="8736016" cy="541338"/>
            <a:chOff x="2892425" y="3881108"/>
            <a:chExt cx="5802262" cy="541338"/>
          </a:xfrm>
        </p:grpSpPr>
        <p:sp>
          <p:nvSpPr>
            <p:cNvPr id="19" name="矩形 18"/>
            <p:cNvSpPr/>
            <p:nvPr/>
          </p:nvSpPr>
          <p:spPr bwMode="auto">
            <a:xfrm>
              <a:off x="3162300" y="3881108"/>
              <a:ext cx="5233988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 bwMode="auto">
            <a:xfrm>
              <a:off x="2892425" y="3881108"/>
              <a:ext cx="539750" cy="541338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3149550" y="3951908"/>
              <a:ext cx="5545137" cy="3981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内容：方案、过程、数据，看水平和能力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81760" y="4441146"/>
            <a:ext cx="8724141" cy="539750"/>
            <a:chOff x="2892425" y="4620883"/>
            <a:chExt cx="5794375" cy="539750"/>
          </a:xfrm>
        </p:grpSpPr>
        <p:sp>
          <p:nvSpPr>
            <p:cNvPr id="23" name="矩形 22"/>
            <p:cNvSpPr/>
            <p:nvPr/>
          </p:nvSpPr>
          <p:spPr bwMode="auto">
            <a:xfrm>
              <a:off x="3162300" y="4620883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 bwMode="auto">
            <a:xfrm>
              <a:off x="2892425" y="4620883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itchFamily="49" charset="-122"/>
                  <a:ea typeface="黑体" pitchFamily="49" charset="-122"/>
                </a:rPr>
                <a:t>4</a:t>
              </a:r>
              <a:endParaRPr lang="zh-CN" altLang="en-US" sz="2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3141663" y="4691683"/>
              <a:ext cx="5545137" cy="3981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书写：体例规范、语言通顺、图表术语准确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81760" y="5180921"/>
            <a:ext cx="8736016" cy="539750"/>
            <a:chOff x="2892425" y="5360658"/>
            <a:chExt cx="5802262" cy="539750"/>
          </a:xfrm>
        </p:grpSpPr>
        <p:sp>
          <p:nvSpPr>
            <p:cNvPr id="27" name="矩形 26"/>
            <p:cNvSpPr/>
            <p:nvPr/>
          </p:nvSpPr>
          <p:spPr bwMode="auto">
            <a:xfrm>
              <a:off x="3162300" y="5360658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 bwMode="auto">
            <a:xfrm>
              <a:off x="2892425" y="5360658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itchFamily="49" charset="-122"/>
                  <a:ea typeface="黑体" pitchFamily="49" charset="-122"/>
                </a:rPr>
                <a:t>5</a:t>
              </a:r>
              <a:endParaRPr lang="zh-CN" altLang="en-US" sz="2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3149550" y="5419583"/>
              <a:ext cx="5545137" cy="3981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附件：程序代码、任务书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-</a:t>
              </a: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开题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-</a:t>
              </a: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中期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-</a:t>
              </a: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验收表格等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5281832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84917" y="305069"/>
            <a:ext cx="6174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毕业设计要求回顾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66" y="958384"/>
            <a:ext cx="6962278" cy="591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62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84917" y="305069"/>
            <a:ext cx="6174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毕业设计要求回顾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6962D3-7989-43C2-88C7-B3FB6BFBC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423" y="314960"/>
            <a:ext cx="4029075" cy="6353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2D96E2E-F10E-4DC2-B8D1-5D321EB94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45" y="1503680"/>
            <a:ext cx="2729834" cy="427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7A08207-83BB-40F7-8B80-05F42A399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323" y="1779748"/>
            <a:ext cx="2802317" cy="431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5408A23-DDEC-46D8-97E8-3F23F531A8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9560" y="2007048"/>
            <a:ext cx="2965161" cy="451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5AF4281-7C11-48C7-8171-8B92A3CC16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4265" y="2300533"/>
            <a:ext cx="2965162" cy="4447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3232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07690" y="314108"/>
            <a:ext cx="5554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毕业设计论文</a:t>
            </a:r>
          </a:p>
        </p:txBody>
      </p:sp>
      <p:sp>
        <p:nvSpPr>
          <p:cNvPr id="8" name="矩形 7"/>
          <p:cNvSpPr/>
          <p:nvPr/>
        </p:nvSpPr>
        <p:spPr>
          <a:xfrm>
            <a:off x="1785249" y="1039843"/>
            <a:ext cx="673648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题目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sym typeface="Symbol"/>
              </a:rPr>
              <a:t>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  <a:sym typeface="Symbol"/>
              </a:rPr>
              <a:t>25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sym typeface="Symbol"/>
              </a:rPr>
              <a:t>个字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摘要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不要求英文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2400" u="sng" dirty="0">
                <a:latin typeface="黑体" pitchFamily="49" charset="-122"/>
                <a:ea typeface="黑体" pitchFamily="49" charset="-122"/>
              </a:rPr>
              <a:t>300</a:t>
            </a:r>
            <a:r>
              <a:rPr lang="zh-CN" altLang="en-US" sz="2400" u="sng" dirty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，关键词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sym typeface="Symbol"/>
              </a:rPr>
              <a:t>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个）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目录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正文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绪论、主体、结论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u="sng" dirty="0">
                <a:latin typeface="黑体" pitchFamily="49" charset="-122"/>
                <a:ea typeface="黑体" pitchFamily="49" charset="-122"/>
              </a:rPr>
              <a:t>不少于</a:t>
            </a:r>
            <a:r>
              <a:rPr lang="en-US" altLang="zh-CN" sz="2400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6000</a:t>
            </a:r>
            <a:r>
              <a:rPr lang="zh-CN" altLang="en-US" sz="2400" u="sng" dirty="0">
                <a:latin typeface="黑体" pitchFamily="49" charset="-122"/>
                <a:ea typeface="黑体" pitchFamily="49" charset="-122"/>
              </a:rPr>
              <a:t>字</a:t>
            </a:r>
            <a:endParaRPr lang="en-US" altLang="zh-CN" sz="2400" u="sng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参考文献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u="sng" dirty="0">
                <a:latin typeface="黑体" pitchFamily="49" charset="-122"/>
                <a:ea typeface="黑体" pitchFamily="49" charset="-122"/>
              </a:rPr>
              <a:t>注释</a:t>
            </a:r>
            <a:r>
              <a:rPr lang="zh-CN" altLang="en-US" sz="2400" u="sng" dirty="0">
                <a:latin typeface="黑体" pitchFamily="49" charset="-122"/>
                <a:ea typeface="黑体" pitchFamily="49" charset="-122"/>
              </a:rPr>
              <a:t>（脚注）</a:t>
            </a:r>
            <a:endParaRPr lang="en-US" altLang="zh-CN" sz="2400" u="sng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附录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（程序等）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排版、打印、装订等格式要求</a:t>
            </a:r>
            <a:endParaRPr lang="zh-CN" altLang="zh-CN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0687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7"/>
          <p:cNvSpPr txBox="1"/>
          <p:nvPr/>
        </p:nvSpPr>
        <p:spPr>
          <a:xfrm>
            <a:off x="1929936" y="1378549"/>
            <a:ext cx="4757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个每学期下发的通知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E8A5736-81C1-4B9D-9266-AA2B8D332B27}"/>
              </a:ext>
            </a:extLst>
          </p:cNvPr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69F2E2-F20A-440B-88E5-81F791B92591}"/>
              </a:ext>
            </a:extLst>
          </p:cNvPr>
          <p:cNvCxnSpPr>
            <a:cxnSpLocks/>
          </p:cNvCxnSpPr>
          <p:nvPr/>
        </p:nvCxnSpPr>
        <p:spPr>
          <a:xfrm>
            <a:off x="2329681" y="5847501"/>
            <a:ext cx="303441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546" y="2646510"/>
            <a:ext cx="5841602" cy="39960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684" y="2011896"/>
            <a:ext cx="7846127" cy="63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83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84917" y="28362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毕业设计选题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618820314"/>
              </p:ext>
            </p:extLst>
          </p:nvPr>
        </p:nvGraphicFramePr>
        <p:xfrm>
          <a:off x="2096996" y="2367916"/>
          <a:ext cx="53064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84917" y="1188719"/>
            <a:ext cx="7014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工程实践类、研究设计类等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757959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780393"/>
              </p:ext>
            </p:extLst>
          </p:nvPr>
        </p:nvGraphicFramePr>
        <p:xfrm>
          <a:off x="261258" y="1766986"/>
          <a:ext cx="11930742" cy="32192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2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3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7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9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样例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毕业论文检查观测点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767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信息系统设计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1. XX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管理信息系统的开发与实现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人事劳资管理信息系统的开发与设计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资源管理系统设计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计费帐务系统建设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需求分析部分：①系统功能结构图 ②部分核心功能用例图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系统设计部分：①系统架构设计图 ②流程设计图（活动图或者顺序图）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数据库设计：①表设计 ②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E-R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关系设计，③数据词典 ④数据流图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系统实现：①核心代码（含注释）②核心功能截图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167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986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534160" y="31120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内容方面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3BFED6CB-DA3A-4A04-8478-346453616A3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14155" y="1035661"/>
          <a:ext cx="9963689" cy="5969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63689">
                  <a:extLst>
                    <a:ext uri="{9D8B030D-6E8A-4147-A177-3AD203B41FA5}">
                      <a16:colId xmlns:a16="http://schemas.microsoft.com/office/drawing/2014/main" val="544306988"/>
                    </a:ext>
                  </a:extLst>
                </a:gridCol>
              </a:tblGrid>
              <a:tr h="39228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存在问题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2538931"/>
                  </a:ext>
                </a:extLst>
              </a:tr>
              <a:tr h="1251876"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）论文题目与页眉不一致，错字、病句严重；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）第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章和第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章内容论述系统不一致；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）关键软件版本不一致，论文中提到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个版本的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SQL Server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）系统目标不明确；“界面设计”部分内容与论文主题内容无关；且缺少系统测试部分内容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837754"/>
                  </a:ext>
                </a:extLst>
              </a:tr>
              <a:tr h="1256743"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程序流程图不规范，部分图和表缺序号和题注，同时部分图的编号错误；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毕业设计缺乏系统总体架构设计；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多个数据库表重复；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软件演示部分时间为</a:t>
                      </a:r>
                      <a:r>
                        <a:rPr lang="en-US" altLang="zh-CN" dirty="0"/>
                        <a:t>2009</a:t>
                      </a:r>
                      <a:r>
                        <a:rPr lang="zh-CN" altLang="en-US" dirty="0"/>
                        <a:t>年，疑似抄袭。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951743"/>
                  </a:ext>
                </a:extLst>
              </a:tr>
              <a:tr h="1520215"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功能模块划分不合理，核心模块的设计与开发不能够完整实现预定的</a:t>
                      </a:r>
                      <a:r>
                        <a:rPr lang="en-US" altLang="zh-CN" dirty="0"/>
                        <a:t>****</a:t>
                      </a:r>
                      <a:r>
                        <a:rPr lang="zh-CN" altLang="en-US" dirty="0"/>
                        <a:t>功能；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论文整体内容较少，第二章可行性分析与需求分析，内容有待加强；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部分表格命名不规范；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部分图形、表格缺少标题；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zh-CN" altLang="en-US" dirty="0"/>
                        <a:t>部分</a:t>
                      </a:r>
                      <a:r>
                        <a:rPr lang="en-US" altLang="zh-CN" dirty="0"/>
                        <a:t>ER</a:t>
                      </a:r>
                      <a:r>
                        <a:rPr lang="zh-CN" altLang="en-US" dirty="0"/>
                        <a:t>关系描述设计有错误。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683350"/>
                  </a:ext>
                </a:extLst>
              </a:tr>
              <a:tr h="1548085"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）系统设计部分，缺乏各个模块的功能流程图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）数据库表的设计，表存在错误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）系统实现部分，缺乏关键算法的描述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）系统测试部分，只介绍了登录注册的测试，缺乏关键的功能模块的测试。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4231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78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111" y="1704657"/>
            <a:ext cx="8963155" cy="41017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024128" y="786384"/>
            <a:ext cx="282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论文不通过原因举例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7460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13" y="1613648"/>
            <a:ext cx="9801410" cy="44106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024128" y="786384"/>
            <a:ext cx="282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论文不通过原因举例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5443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8" y="1416424"/>
            <a:ext cx="9873343" cy="43209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024128" y="786384"/>
            <a:ext cx="2825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论文不通过原因举例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687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4743B9F-E001-4E27-9139-F66278A4D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945" y="2427578"/>
            <a:ext cx="5353878" cy="4015408"/>
          </a:xfrm>
          <a:prstGeom prst="rect">
            <a:avLst/>
          </a:prstGeom>
        </p:spPr>
      </p:pic>
      <p:sp>
        <p:nvSpPr>
          <p:cNvPr id="13" name="TextBox 2">
            <a:extLst>
              <a:ext uri="{FF2B5EF4-FFF2-40B4-BE49-F238E27FC236}">
                <a16:creationId xmlns:a16="http://schemas.microsoft.com/office/drawing/2014/main" id="{96013168-C563-4905-98D8-CCFF4ECEBAD0}"/>
              </a:ext>
            </a:extLst>
          </p:cNvPr>
          <p:cNvSpPr txBox="1"/>
          <p:nvPr/>
        </p:nvSpPr>
        <p:spPr>
          <a:xfrm>
            <a:off x="998982" y="324665"/>
            <a:ext cx="4012443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申请表问题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04513" y="1447060"/>
            <a:ext cx="2902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内容要完整，不能遗漏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4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>
            <a:extLst>
              <a:ext uri="{FF2B5EF4-FFF2-40B4-BE49-F238E27FC236}">
                <a16:creationId xmlns:a16="http://schemas.microsoft.com/office/drawing/2014/main" id="{20494D11-F865-4163-861E-BDDCF05A8276}"/>
              </a:ext>
            </a:extLst>
          </p:cNvPr>
          <p:cNvSpPr txBox="1"/>
          <p:nvPr/>
        </p:nvSpPr>
        <p:spPr>
          <a:xfrm>
            <a:off x="621295" y="368342"/>
            <a:ext cx="4012443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评审表问题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8D86642-464D-42BA-8765-E251043FB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68" y="1790361"/>
            <a:ext cx="10972100" cy="3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0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0C5F3C7-3CC1-47E5-A53D-3CE4C2DAF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743" y="0"/>
            <a:ext cx="6386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0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0C6F5F-992B-4859-BC14-23A2FDDC68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" r="3364"/>
          <a:stretch/>
        </p:blipFill>
        <p:spPr>
          <a:xfrm>
            <a:off x="1046923" y="512502"/>
            <a:ext cx="9760226" cy="583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221576"/>
              </p:ext>
            </p:extLst>
          </p:nvPr>
        </p:nvGraphicFramePr>
        <p:xfrm>
          <a:off x="922295" y="1662831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5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国家开放大学学位评定委员会章程</a:t>
                      </a:r>
                      <a:r>
                        <a:rPr lang="zh-CN" altLang="en-US" sz="2000" dirty="0"/>
                        <a:t>（试行）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国家开放大学学士学位授予工作实施细则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规则</a:t>
                      </a:r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国开学位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[2023]3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号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国家开放大学学士学位论文管理办法（试行）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4119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B27FD1E-9704-49F9-BA10-9CBAB51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2" y="420577"/>
            <a:ext cx="4877744" cy="5844569"/>
          </a:xfrm>
          <a:prstGeom prst="rect">
            <a:avLst/>
          </a:prstGeom>
        </p:spPr>
      </p:pic>
      <p:pic>
        <p:nvPicPr>
          <p:cNvPr id="13" name="图片 12" descr="IMG_2639（改）.jpg">
            <a:extLst>
              <a:ext uri="{FF2B5EF4-FFF2-40B4-BE49-F238E27FC236}">
                <a16:creationId xmlns:a16="http://schemas.microsoft.com/office/drawing/2014/main" id="{9B9B97CE-9F92-4BFA-85D8-B7B35F570406}"/>
              </a:ext>
            </a:extLst>
          </p:cNvPr>
          <p:cNvPicPr/>
          <p:nvPr/>
        </p:nvPicPr>
        <p:blipFill rotWithShape="1">
          <a:blip r:embed="rId3"/>
          <a:srcRect t="16769" b="41615"/>
          <a:stretch/>
        </p:blipFill>
        <p:spPr>
          <a:xfrm>
            <a:off x="6184478" y="2059501"/>
            <a:ext cx="5274310" cy="292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2B42D6-4F87-43EB-AC53-8FF1358ED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206" y="1840495"/>
            <a:ext cx="4825002" cy="366734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EBA4AAE-C99A-451F-8634-C20FC09D4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34" y="2086795"/>
            <a:ext cx="4851999" cy="297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7486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C536DB7-F4B8-4C26-847E-8026D6621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26" y="923912"/>
            <a:ext cx="9383119" cy="514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9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3C2C12-C260-4BEF-AAA5-95C935807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45" y="194326"/>
            <a:ext cx="4632350" cy="6545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046DEF-F544-4138-8210-EE9D8088CE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155" y="156469"/>
            <a:ext cx="4685938" cy="6620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54E2537-7ECA-4F6A-B145-C10BF3213702}"/>
              </a:ext>
            </a:extLst>
          </p:cNvPr>
          <p:cNvSpPr/>
          <p:nvPr/>
        </p:nvSpPr>
        <p:spPr>
          <a:xfrm>
            <a:off x="2731552" y="978466"/>
            <a:ext cx="2859684" cy="978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522DE0-C188-48C3-ADFC-8D550BBF0A92}"/>
              </a:ext>
            </a:extLst>
          </p:cNvPr>
          <p:cNvSpPr txBox="1"/>
          <p:nvPr/>
        </p:nvSpPr>
        <p:spPr>
          <a:xfrm>
            <a:off x="2877157" y="1283033"/>
            <a:ext cx="2568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可以打印，也可以手写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10CBBBF-F3F5-49E7-AC9A-B60ACA5C4DBB}"/>
              </a:ext>
            </a:extLst>
          </p:cNvPr>
          <p:cNvSpPr txBox="1"/>
          <p:nvPr/>
        </p:nvSpPr>
        <p:spPr>
          <a:xfrm>
            <a:off x="7606410" y="3967991"/>
            <a:ext cx="2568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意见可以打印，也可以手写</a:t>
            </a:r>
          </a:p>
        </p:txBody>
      </p:sp>
      <p:sp>
        <p:nvSpPr>
          <p:cNvPr id="12" name="对话气泡: 椭圆形 11">
            <a:extLst>
              <a:ext uri="{FF2B5EF4-FFF2-40B4-BE49-F238E27FC236}">
                <a16:creationId xmlns:a16="http://schemas.microsoft.com/office/drawing/2014/main" id="{26E8D605-5CBF-4CDB-996C-BE7FDE0155F5}"/>
              </a:ext>
            </a:extLst>
          </p:cNvPr>
          <p:cNvSpPr/>
          <p:nvPr/>
        </p:nvSpPr>
        <p:spPr>
          <a:xfrm>
            <a:off x="9388617" y="4614322"/>
            <a:ext cx="1426929" cy="691528"/>
          </a:xfrm>
          <a:prstGeom prst="wedgeEllipseCallout">
            <a:avLst>
              <a:gd name="adj1" fmla="val -3690"/>
              <a:gd name="adj2" fmla="val 71764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签名需手写</a:t>
            </a:r>
          </a:p>
        </p:txBody>
      </p:sp>
      <p:sp>
        <p:nvSpPr>
          <p:cNvPr id="13" name="对话气泡: 椭圆形 12">
            <a:extLst>
              <a:ext uri="{FF2B5EF4-FFF2-40B4-BE49-F238E27FC236}">
                <a16:creationId xmlns:a16="http://schemas.microsoft.com/office/drawing/2014/main" id="{119C324E-D5C9-432B-8D58-883CE626038A}"/>
              </a:ext>
            </a:extLst>
          </p:cNvPr>
          <p:cNvSpPr/>
          <p:nvPr/>
        </p:nvSpPr>
        <p:spPr>
          <a:xfrm>
            <a:off x="7670476" y="5610261"/>
            <a:ext cx="1555063" cy="691528"/>
          </a:xfrm>
          <a:prstGeom prst="wedgeEllipseCallout">
            <a:avLst>
              <a:gd name="adj1" fmla="val -21501"/>
              <a:gd name="adj2" fmla="val -74783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成绩最好写等级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CDA9B34-37FB-4A1B-9978-553E5FDBA12D}"/>
              </a:ext>
            </a:extLst>
          </p:cNvPr>
          <p:cNvSpPr/>
          <p:nvPr/>
        </p:nvSpPr>
        <p:spPr>
          <a:xfrm>
            <a:off x="2137484" y="2261498"/>
            <a:ext cx="3453752" cy="38888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E90E45-5C46-4789-8F7A-0E0D40E76C39}"/>
              </a:ext>
            </a:extLst>
          </p:cNvPr>
          <p:cNvSpPr txBox="1"/>
          <p:nvPr/>
        </p:nvSpPr>
        <p:spPr>
          <a:xfrm>
            <a:off x="2693693" y="2469113"/>
            <a:ext cx="2568474" cy="184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可以打印，也可以手写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提问和回答要如实记录，不要写“回答正确”这样的文字。</a:t>
            </a:r>
          </a:p>
        </p:txBody>
      </p:sp>
    </p:spTree>
    <p:extLst>
      <p:ext uri="{BB962C8B-B14F-4D97-AF65-F5344CB8AC3E}">
        <p14:creationId xmlns:p14="http://schemas.microsoft.com/office/powerpoint/2010/main" val="212522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5227321" y="-5227322"/>
            <a:ext cx="1737363" cy="12192002"/>
            <a:chOff x="4275346" y="1"/>
            <a:chExt cx="3116585" cy="6857999"/>
          </a:xfrm>
        </p:grpSpPr>
        <p:sp>
          <p:nvSpPr>
            <p:cNvPr id="2" name="矩形 1"/>
            <p:cNvSpPr/>
            <p:nvPr/>
          </p:nvSpPr>
          <p:spPr>
            <a:xfrm>
              <a:off x="4275351" y="1"/>
              <a:ext cx="3116580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5400000">
              <a:off x="3693157" y="2021125"/>
              <a:ext cx="3980127" cy="281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9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98025" y="3014917"/>
            <a:ext cx="2331304" cy="205479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国开学位制度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81629" y="2980192"/>
            <a:ext cx="2092992" cy="2054877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培训安排和工作建议</a:t>
            </a:r>
          </a:p>
        </p:txBody>
      </p:sp>
      <p:sp>
        <p:nvSpPr>
          <p:cNvPr id="7" name="矩形 6"/>
          <p:cNvSpPr/>
          <p:nvPr/>
        </p:nvSpPr>
        <p:spPr>
          <a:xfrm>
            <a:off x="4974631" y="2933930"/>
            <a:ext cx="2242739" cy="2054877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软件工程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</a:rPr>
              <a:t>专业学位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要求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563" y="299480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1629" y="2980192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0998" y="3012214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762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8060" y="275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培训安排</a:t>
            </a:r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3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5324" y="1371870"/>
            <a:ext cx="1027611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，网上视频培训会，</a:t>
            </a:r>
            <a:r>
              <a:rPr lang="zh-CN" altLang="en-US" sz="2400" dirty="0" smtClean="0"/>
              <a:t>在“</a:t>
            </a:r>
            <a:r>
              <a:rPr lang="zh-CN" altLang="en-US" sz="2400" dirty="0"/>
              <a:t>国开工科答辩主持人培训</a:t>
            </a:r>
            <a:r>
              <a:rPr lang="en-US" altLang="zh-CN" sz="2400" dirty="0" smtClean="0"/>
              <a:t>2024 </a:t>
            </a:r>
            <a:r>
              <a:rPr lang="zh-CN" altLang="en-US" sz="2400" dirty="0" smtClean="0"/>
              <a:t>” </a:t>
            </a:r>
            <a:r>
              <a:rPr lang="en-US" altLang="zh-CN" sz="2400" dirty="0" smtClean="0"/>
              <a:t>QQ</a:t>
            </a:r>
            <a:r>
              <a:rPr lang="zh-CN" altLang="en-US" sz="2400" dirty="0"/>
              <a:t>群号</a:t>
            </a:r>
            <a:r>
              <a:rPr lang="zh-CN" altLang="en-US" sz="2400" dirty="0" smtClean="0"/>
              <a:t>：</a:t>
            </a:r>
            <a:r>
              <a:rPr lang="en-US" altLang="zh-CN" sz="2400" dirty="0"/>
              <a:t>752327865  </a:t>
            </a:r>
            <a:r>
              <a:rPr lang="zh-CN" altLang="en-US" sz="2400" dirty="0" smtClean="0"/>
              <a:t>公布</a:t>
            </a:r>
            <a:r>
              <a:rPr lang="zh-CN" altLang="en-US" sz="2400" dirty="0"/>
              <a:t>考核题目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18</a:t>
            </a:r>
            <a:r>
              <a:rPr lang="zh-CN" altLang="en-US" sz="2400" dirty="0" smtClean="0"/>
              <a:t>日  答卷</a:t>
            </a:r>
            <a:r>
              <a:rPr lang="en-US" altLang="zh-CN" sz="2400" dirty="0"/>
              <a:t>Email</a:t>
            </a:r>
            <a:r>
              <a:rPr lang="zh-CN" altLang="en-US" sz="2400" dirty="0"/>
              <a:t>给 </a:t>
            </a:r>
            <a:r>
              <a:rPr lang="en-US" altLang="zh-CN" sz="2400" dirty="0" smtClean="0">
                <a:hlinkClick r:id="rId2"/>
              </a:rPr>
              <a:t>wangxin@ouchn.edu.cn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25</a:t>
            </a:r>
            <a:r>
              <a:rPr lang="zh-CN" altLang="en-US" sz="2400" dirty="0" smtClean="0"/>
              <a:t>日</a:t>
            </a:r>
            <a:r>
              <a:rPr lang="zh-CN" altLang="en-US" sz="2400" dirty="0"/>
              <a:t>，分部请将新申请答辩主持人的申请表于</a:t>
            </a:r>
            <a:r>
              <a:rPr lang="en-US" altLang="zh-CN" sz="2400" dirty="0"/>
              <a:t>4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25</a:t>
            </a:r>
            <a:r>
              <a:rPr lang="zh-CN" altLang="en-US" sz="2400" dirty="0" smtClean="0"/>
              <a:t>日前</a:t>
            </a:r>
            <a:r>
              <a:rPr lang="zh-CN" altLang="en-US" sz="2400" dirty="0"/>
              <a:t>邮寄至国家 开放大学理工教学部</a:t>
            </a:r>
            <a:r>
              <a:rPr lang="zh-CN" altLang="en-US" sz="2400" dirty="0" smtClean="0"/>
              <a:t>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拟</a:t>
            </a:r>
            <a:r>
              <a:rPr lang="en-US" altLang="zh-CN" sz="2400" dirty="0" smtClean="0"/>
              <a:t>6</a:t>
            </a:r>
            <a:r>
              <a:rPr lang="zh-CN" altLang="en-US" sz="2400" dirty="0"/>
              <a:t>月初，国开门户上公示，公示结束后发证</a:t>
            </a:r>
            <a:r>
              <a:rPr lang="zh-CN" altLang="en-US" sz="2400" dirty="0" smtClean="0"/>
              <a:t>，统一</a:t>
            </a:r>
            <a:r>
              <a:rPr lang="zh-CN" altLang="en-US" sz="2400" dirty="0"/>
              <a:t>邮寄给分部，分部再下发给老师</a:t>
            </a:r>
            <a:endParaRPr lang="en-US" altLang="zh-CN" sz="2400" dirty="0"/>
          </a:p>
          <a:p>
            <a:pPr>
              <a:lnSpc>
                <a:spcPct val="200000"/>
              </a:lnSpc>
            </a:pPr>
            <a:endParaRPr lang="zh-CN" altLang="en-US" sz="2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797FF5-BDF1-455F-B7C5-43F1256B8E07}"/>
              </a:ext>
            </a:extLst>
          </p:cNvPr>
          <p:cNvSpPr txBox="1"/>
          <p:nvPr/>
        </p:nvSpPr>
        <p:spPr>
          <a:xfrm>
            <a:off x="6533420" y="6338261"/>
            <a:ext cx="4976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</a:rPr>
              <a:t>一定要进</a:t>
            </a:r>
            <a:r>
              <a:rPr lang="en-US" altLang="zh-CN" sz="2000" dirty="0">
                <a:solidFill>
                  <a:srgbClr val="C00000"/>
                </a:solidFill>
              </a:rPr>
              <a:t>QQ</a:t>
            </a:r>
            <a:r>
              <a:rPr lang="zh-CN" altLang="en-US" sz="2000" dirty="0">
                <a:solidFill>
                  <a:srgbClr val="C00000"/>
                </a:solidFill>
              </a:rPr>
              <a:t>群，方便联络</a:t>
            </a:r>
          </a:p>
        </p:txBody>
      </p:sp>
    </p:spTree>
    <p:extLst>
      <p:ext uri="{BB962C8B-B14F-4D97-AF65-F5344CB8AC3E}">
        <p14:creationId xmlns:p14="http://schemas.microsoft.com/office/powerpoint/2010/main" val="2834260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8060" y="2759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建议</a:t>
            </a:r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3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0676" y="1385346"/>
            <a:ext cx="105592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申请学位，提交学位论文是一项</a:t>
            </a:r>
            <a:r>
              <a:rPr lang="zh-CN" altLang="en-US" sz="2400" dirty="0">
                <a:solidFill>
                  <a:srgbClr val="C00000"/>
                </a:solidFill>
              </a:rPr>
              <a:t>严肃</a:t>
            </a:r>
            <a:r>
              <a:rPr lang="zh-CN" altLang="en-US" sz="2400" dirty="0"/>
              <a:t>的工作，需要</a:t>
            </a:r>
            <a:r>
              <a:rPr lang="zh-CN" altLang="en-US" sz="2400" dirty="0">
                <a:solidFill>
                  <a:srgbClr val="C00000"/>
                </a:solidFill>
              </a:rPr>
              <a:t>认真</a:t>
            </a:r>
            <a:r>
              <a:rPr lang="zh-CN" altLang="en-US" sz="2400" dirty="0"/>
              <a:t>的工作态度。论文提交情况、论文本身以及审核结果都反应了学校、教师的工作态度、工作水平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本科学位工作是本科教学工作中特别重要的一项工作，分部一定要重视。今后也将是总部选拔中心组和团队成员、开展专业和课程合作的</a:t>
            </a:r>
            <a:r>
              <a:rPr lang="zh-CN" altLang="en-US" sz="2400" dirty="0">
                <a:solidFill>
                  <a:srgbClr val="C00000"/>
                </a:solidFill>
              </a:rPr>
              <a:t>重要</a:t>
            </a:r>
            <a:r>
              <a:rPr lang="zh-CN" altLang="en-US" sz="2400" dirty="0" smtClean="0">
                <a:solidFill>
                  <a:srgbClr val="C00000"/>
                </a:solidFill>
              </a:rPr>
              <a:t>指标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606807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502660" y="515913"/>
            <a:ext cx="5037672" cy="6042994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6200000">
            <a:off x="6598663" y="462905"/>
            <a:ext cx="5037669" cy="6149005"/>
          </a:xfrm>
          <a:prstGeom prst="triangl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3711614" y="-1"/>
            <a:ext cx="4657134" cy="3597965"/>
          </a:xfrm>
          <a:prstGeom prst="triangl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711614" y="3505201"/>
            <a:ext cx="4657134" cy="3352800"/>
          </a:xfrm>
          <a:prstGeom prst="triangle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8383" y="2482610"/>
            <a:ext cx="69602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/>
              <a:t>祝老师们工作顺利！</a:t>
            </a:r>
            <a:endParaRPr lang="en-US" altLang="zh-CN" sz="4000" dirty="0"/>
          </a:p>
          <a:p>
            <a:pPr algn="ctr">
              <a:lnSpc>
                <a:spcPct val="150000"/>
              </a:lnSpc>
            </a:pPr>
            <a:r>
              <a:rPr lang="zh-CN" altLang="en-US" sz="4000" dirty="0"/>
              <a:t>谢谢大家</a:t>
            </a:r>
            <a:r>
              <a:rPr lang="zh-CN" altLang="en-US" sz="4000" dirty="0" smtClean="0"/>
              <a:t>！</a:t>
            </a:r>
            <a:endParaRPr lang="en-US" altLang="zh-CN" sz="4000" dirty="0" smtClean="0"/>
          </a:p>
          <a:p>
            <a:pPr algn="ctr">
              <a:lnSpc>
                <a:spcPct val="150000"/>
              </a:lnSpc>
            </a:pPr>
            <a:r>
              <a:rPr lang="zh-CN" altLang="en-US" sz="4000" dirty="0" smtClean="0"/>
              <a:t>邮箱：</a:t>
            </a:r>
            <a:r>
              <a:rPr lang="en-US" altLang="zh-CN" sz="4000" smtClean="0"/>
              <a:t>wangxin@ouchn.edu.cn</a:t>
            </a:r>
            <a:endParaRPr lang="en-US" altLang="zh-CN" sz="4000" dirty="0"/>
          </a:p>
        </p:txBody>
      </p:sp>
    </p:spTree>
    <p:extLst>
      <p:ext uri="{BB962C8B-B14F-4D97-AF65-F5344CB8AC3E}">
        <p14:creationId xmlns:p14="http://schemas.microsoft.com/office/powerpoint/2010/main" val="4117823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8235" y="412187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学位评定委员会章程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endParaRPr lang="zh-CN" altLang="zh-CN" sz="2400" dirty="0"/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9072331" y="4509332"/>
            <a:ext cx="0" cy="75053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71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总则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组织机构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工作职责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工作规程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附则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400" dirty="0"/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13343" y="1903307"/>
            <a:ext cx="10225747" cy="4699374"/>
            <a:chOff x="-145111" y="1285860"/>
            <a:chExt cx="9607885" cy="5134531"/>
          </a:xfrm>
        </p:grpSpPr>
        <p:graphicFrame>
          <p:nvGraphicFramePr>
            <p:cNvPr id="15" name="图示 14"/>
            <p:cNvGraphicFramePr/>
            <p:nvPr>
              <p:extLst>
                <p:ext uri="{D42A27DB-BD31-4B8C-83A1-F6EECF244321}">
                  <p14:modId xmlns:p14="http://schemas.microsoft.com/office/powerpoint/2010/main" val="267765208"/>
                </p:ext>
              </p:extLst>
            </p:nvPr>
          </p:nvGraphicFramePr>
          <p:xfrm>
            <a:off x="-145111" y="1285860"/>
            <a:ext cx="6196599" cy="513453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16" name="图示 15"/>
            <p:cNvGraphicFramePr/>
            <p:nvPr>
              <p:extLst>
                <p:ext uri="{D42A27DB-BD31-4B8C-83A1-F6EECF244321}">
                  <p14:modId xmlns:p14="http://schemas.microsoft.com/office/powerpoint/2010/main" val="1636720128"/>
                </p:ext>
              </p:extLst>
            </p:nvPr>
          </p:nvGraphicFramePr>
          <p:xfrm>
            <a:off x="6176658" y="2384897"/>
            <a:ext cx="3286116" cy="36970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cxnSp>
          <p:nvCxnSpPr>
            <p:cNvPr id="17" name="直接箭头连接符 16"/>
            <p:cNvCxnSpPr/>
            <p:nvPr/>
          </p:nvCxnSpPr>
          <p:spPr>
            <a:xfrm>
              <a:off x="2816978" y="2929967"/>
              <a:ext cx="3602037" cy="0"/>
            </a:xfrm>
            <a:prstGeom prst="straightConnector1">
              <a:avLst/>
            </a:prstGeom>
            <a:ln w="25400">
              <a:solidFill>
                <a:schemeClr val="accent1">
                  <a:shade val="95000"/>
                  <a:satMod val="105000"/>
                </a:schemeClr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>
          <a:xfrm>
            <a:off x="9072331" y="4509332"/>
            <a:ext cx="0" cy="75053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342023" y="4102652"/>
            <a:ext cx="792847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309905" y="2440902"/>
            <a:ext cx="5355085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0387183" y="1949637"/>
            <a:ext cx="1303815" cy="982529"/>
            <a:chOff x="3663671" y="681817"/>
            <a:chExt cx="1719912" cy="968874"/>
          </a:xfrm>
        </p:grpSpPr>
        <p:sp>
          <p:nvSpPr>
            <p:cNvPr id="22" name="圆角矩形 21"/>
            <p:cNvSpPr/>
            <p:nvPr/>
          </p:nvSpPr>
          <p:spPr>
            <a:xfrm>
              <a:off x="3663671" y="681817"/>
              <a:ext cx="1719912" cy="96887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圆角矩形 4"/>
            <p:cNvSpPr/>
            <p:nvPr/>
          </p:nvSpPr>
          <p:spPr>
            <a:xfrm>
              <a:off x="3692048" y="710194"/>
              <a:ext cx="1663158" cy="91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/>
                <a:t>申诉处理小组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408695" y="4639544"/>
            <a:ext cx="1207804" cy="982529"/>
            <a:chOff x="3663671" y="681817"/>
            <a:chExt cx="1719912" cy="968874"/>
          </a:xfrm>
        </p:grpSpPr>
        <p:sp>
          <p:nvSpPr>
            <p:cNvPr id="25" name="圆角矩形 24"/>
            <p:cNvSpPr/>
            <p:nvPr/>
          </p:nvSpPr>
          <p:spPr>
            <a:xfrm>
              <a:off x="3663671" y="681817"/>
              <a:ext cx="1719912" cy="96887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圆角矩形 4"/>
            <p:cNvSpPr/>
            <p:nvPr/>
          </p:nvSpPr>
          <p:spPr>
            <a:xfrm>
              <a:off x="3692048" y="710194"/>
              <a:ext cx="1663158" cy="91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/>
                <a:t>申诉处理小组</a:t>
              </a:r>
            </a:p>
          </p:txBody>
        </p:sp>
      </p:grpSp>
      <p:cxnSp>
        <p:nvCxnSpPr>
          <p:cNvPr id="27" name="直接箭头连接符 26"/>
          <p:cNvCxnSpPr/>
          <p:nvPr/>
        </p:nvCxnSpPr>
        <p:spPr>
          <a:xfrm>
            <a:off x="11039090" y="2932166"/>
            <a:ext cx="0" cy="1764932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9939275" y="5168602"/>
            <a:ext cx="447908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7070065" y="5402835"/>
            <a:ext cx="298317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595751" y="3633849"/>
            <a:ext cx="950026" cy="256506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69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学位评定委员会主要职责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907552"/>
              </p:ext>
            </p:extLst>
          </p:nvPr>
        </p:nvGraphicFramePr>
        <p:xfrm>
          <a:off x="817473" y="1335315"/>
          <a:ext cx="10119701" cy="48913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775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6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5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00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1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职责</a:t>
                      </a: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学位评定分委员会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学位评定委员会办公室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1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建章立制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审议批准规章制度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起草修订规章制度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78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</a:rPr>
                        <a:t>学位</a:t>
                      </a:r>
                      <a:r>
                        <a:rPr lang="zh-CN" sz="2000" kern="100" dirty="0" smtClean="0">
                          <a:effectLst/>
                        </a:rPr>
                        <a:t>授予</a:t>
                      </a:r>
                      <a:r>
                        <a:rPr lang="zh-CN" sz="2000" kern="100" dirty="0">
                          <a:effectLst/>
                        </a:rPr>
                        <a:t>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批准、调整和撤销专业学位授予权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建议批准、调整和撤销相关专业学位授予权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接收和初步审核材料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9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机构人员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1.</a:t>
                      </a:r>
                      <a:r>
                        <a:rPr lang="zh-CN" sz="2000" kern="100" dirty="0">
                          <a:effectLst/>
                        </a:rPr>
                        <a:t>批准学位评定委员会和分委员会成员名单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2.</a:t>
                      </a:r>
                      <a:r>
                        <a:rPr lang="zh-CN" sz="2000" kern="100" dirty="0">
                          <a:effectLst/>
                        </a:rPr>
                        <a:t>设立或撤销分委员会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1.</a:t>
                      </a:r>
                      <a:r>
                        <a:rPr lang="zh-CN" sz="2000" kern="100" dirty="0">
                          <a:effectLst/>
                        </a:rPr>
                        <a:t>提出分委员会撤销和内部成员</a:t>
                      </a:r>
                      <a:r>
                        <a:rPr lang="zh-CN" altLang="en-US" sz="2000" kern="100" dirty="0">
                          <a:effectLst/>
                        </a:rPr>
                        <a:t>调整</a:t>
                      </a:r>
                      <a:r>
                        <a:rPr lang="zh-CN" sz="2000" kern="100" dirty="0">
                          <a:effectLst/>
                        </a:rPr>
                        <a:t>的建议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2.</a:t>
                      </a:r>
                      <a:r>
                        <a:rPr lang="zh-CN" sz="2000" kern="100" dirty="0">
                          <a:effectLst/>
                        </a:rPr>
                        <a:t>审核、批准和撤销学位论文答辩主持人资格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7210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学位评定委员会主要职责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603989"/>
              </p:ext>
            </p:extLst>
          </p:nvPr>
        </p:nvGraphicFramePr>
        <p:xfrm>
          <a:off x="757418" y="1422784"/>
          <a:ext cx="10600218" cy="46732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1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6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6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66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4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r>
                        <a:rPr lang="zh-CN" altLang="en-US" sz="1800" kern="100" dirty="0">
                          <a:effectLst/>
                        </a:rPr>
                        <a:t>职责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委员会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分委员会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办公室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00" dirty="0">
                          <a:effectLst/>
                        </a:rPr>
                        <a:t>各分部学位</a:t>
                      </a:r>
                      <a:r>
                        <a:rPr lang="zh-CN" altLang="en-US" sz="1800" kern="100" dirty="0">
                          <a:effectLst/>
                        </a:rPr>
                        <a:t>工作办</a:t>
                      </a:r>
                      <a:endParaRPr lang="zh-CN" alt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授予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批准拟授予学士学位的名单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做出撤销学位的决定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审核学位申请材料，提出拟授予学位者名单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组织学位论文评审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提出撤销学位的建议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整理初审拟授予学位人员名单及材料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altLang="en-US" sz="1800" kern="100" dirty="0">
                          <a:effectLst/>
                        </a:rPr>
                        <a:t>上报</a:t>
                      </a:r>
                      <a:r>
                        <a:rPr lang="zh-CN" sz="1800" kern="100" dirty="0">
                          <a:effectLst/>
                        </a:rPr>
                        <a:t>拟授予学位人员名单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制作发放学位证书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4.</a:t>
                      </a:r>
                      <a:r>
                        <a:rPr lang="zh-CN" altLang="en-US" sz="1800" kern="100" dirty="0">
                          <a:effectLst/>
                        </a:rPr>
                        <a:t>学位授予信息备案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收集、整理和初审学位申请材料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提交学位申请名单、学位论文及相关材料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颁发学位证书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3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其他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事宜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1.</a:t>
                      </a:r>
                      <a:r>
                        <a:rPr lang="zh-CN" altLang="en-US" sz="1800" kern="100" dirty="0">
                          <a:effectLst/>
                        </a:rPr>
                        <a:t>研究处理申诉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研究处理其他事项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研究处理申诉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受理申诉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研究解决相关问题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受理申诉，进行调查将处理意见告知申诉人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altLang="en-US" sz="1800" kern="100" dirty="0">
                          <a:effectLst/>
                        </a:rPr>
                        <a:t>承担委托或授权事宜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160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29450"/>
              </p:ext>
            </p:extLst>
          </p:nvPr>
        </p:nvGraphicFramePr>
        <p:xfrm>
          <a:off x="973733" y="1723570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5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国家开放大学学位评定委员会章程（试行）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国家开放大学学士学位授予工作实施</a:t>
                      </a: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</a:rPr>
                        <a:t>细则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规则</a:t>
                      </a:r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国开学位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[2023]3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号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国家开放大学学士学位论文管理办法（试行）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018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ef7726e838bfe7c73b7cb9030e627cc7dc059"/>
</p:tagLst>
</file>

<file path=ppt/theme/theme1.xml><?xml version="1.0" encoding="utf-8"?>
<a:theme xmlns:a="http://schemas.openxmlformats.org/drawingml/2006/main" name="Office 主题">
  <a:themeElements>
    <a:clrScheme name="simon配色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2D940"/>
      </a:accent1>
      <a:accent2>
        <a:srgbClr val="FE4C1E"/>
      </a:accent2>
      <a:accent3>
        <a:srgbClr val="FFC71E"/>
      </a:accent3>
      <a:accent4>
        <a:srgbClr val="1EA5D2"/>
      </a:accent4>
      <a:accent5>
        <a:srgbClr val="DC3F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5388</TotalTime>
  <Words>2970</Words>
  <Application>Microsoft Office PowerPoint</Application>
  <PresentationFormat>宽屏</PresentationFormat>
  <Paragraphs>531</Paragraphs>
  <Slides>57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1" baseType="lpstr">
      <vt:lpstr>Arial Unicode MS</vt:lpstr>
      <vt:lpstr>等线</vt:lpstr>
      <vt:lpstr>仿宋_GB2312</vt:lpstr>
      <vt:lpstr>黑体</vt:lpstr>
      <vt:lpstr>宋体</vt:lpstr>
      <vt:lpstr>微软雅黑</vt:lpstr>
      <vt:lpstr>Arial</vt:lpstr>
      <vt:lpstr>Calibri</vt:lpstr>
      <vt:lpstr>Calibri Light</vt:lpstr>
      <vt:lpstr>Impact</vt:lpstr>
      <vt:lpstr>Symbol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计算机相关专业学位申请人数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王欣</cp:lastModifiedBy>
  <cp:revision>523</cp:revision>
  <cp:lastPrinted>2022-09-15T06:56:37Z</cp:lastPrinted>
  <dcterms:created xsi:type="dcterms:W3CDTF">2013-09-08T06:12:25Z</dcterms:created>
  <dcterms:modified xsi:type="dcterms:W3CDTF">2024-04-10T06:58:36Z</dcterms:modified>
</cp:coreProperties>
</file>