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7" r:id="rId3"/>
    <p:sldId id="436" r:id="rId4"/>
    <p:sldId id="338" r:id="rId5"/>
    <p:sldId id="300" r:id="rId6"/>
    <p:sldId id="301" r:id="rId8"/>
    <p:sldId id="302" r:id="rId9"/>
    <p:sldId id="321" r:id="rId10"/>
    <p:sldId id="439" r:id="rId11"/>
    <p:sldId id="304" r:id="rId12"/>
    <p:sldId id="305" r:id="rId13"/>
    <p:sldId id="440" r:id="rId14"/>
    <p:sldId id="488" r:id="rId15"/>
    <p:sldId id="306" r:id="rId16"/>
    <p:sldId id="307" r:id="rId17"/>
    <p:sldId id="308" r:id="rId18"/>
    <p:sldId id="322" r:id="rId19"/>
    <p:sldId id="310" r:id="rId20"/>
    <p:sldId id="311" r:id="rId21"/>
    <p:sldId id="312" r:id="rId22"/>
    <p:sldId id="313" r:id="rId23"/>
    <p:sldId id="314" r:id="rId24"/>
    <p:sldId id="315" r:id="rId25"/>
    <p:sldId id="316" r:id="rId26"/>
    <p:sldId id="317" r:id="rId27"/>
    <p:sldId id="318" r:id="rId28"/>
    <p:sldId id="489" r:id="rId29"/>
    <p:sldId id="320" r:id="rId30"/>
    <p:sldId id="441" r:id="rId31"/>
    <p:sldId id="442" r:id="rId32"/>
    <p:sldId id="341" r:id="rId33"/>
    <p:sldId id="405" r:id="rId34"/>
    <p:sldId id="391" r:id="rId35"/>
    <p:sldId id="407" r:id="rId36"/>
    <p:sldId id="409" r:id="rId37"/>
    <p:sldId id="426" r:id="rId38"/>
    <p:sldId id="443" r:id="rId39"/>
    <p:sldId id="400" r:id="rId40"/>
    <p:sldId id="401" r:id="rId41"/>
    <p:sldId id="445" r:id="rId42"/>
    <p:sldId id="444" r:id="rId43"/>
    <p:sldId id="403" r:id="rId44"/>
    <p:sldId id="446" r:id="rId45"/>
    <p:sldId id="531" r:id="rId46"/>
    <p:sldId id="532" r:id="rId47"/>
    <p:sldId id="533" r:id="rId48"/>
    <p:sldId id="534" r:id="rId49"/>
    <p:sldId id="411" r:id="rId50"/>
    <p:sldId id="416" r:id="rId51"/>
    <p:sldId id="414" r:id="rId52"/>
    <p:sldId id="413" r:id="rId53"/>
    <p:sldId id="415" r:id="rId54"/>
    <p:sldId id="412" r:id="rId55"/>
    <p:sldId id="417" r:id="rId56"/>
    <p:sldId id="438" r:id="rId57"/>
    <p:sldId id="343" r:id="rId58"/>
    <p:sldId id="291" r:id="rId59"/>
    <p:sldId id="278" r:id="rId60"/>
  </p:sldIdLst>
  <p:sldSz cx="12192000" cy="6858000"/>
  <p:notesSz cx="6858000" cy="9144000"/>
  <p:custDataLst>
    <p:tags r:id="rId6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5050"/>
    <a:srgbClr val="FF6600"/>
    <a:srgbClr val="A0DDF2"/>
    <a:srgbClr val="555555"/>
    <a:srgbClr val="83B5C6"/>
    <a:srgbClr val="FC7F5F"/>
    <a:srgbClr val="404040"/>
    <a:srgbClr val="FE8161"/>
    <a:srgbClr val="90D3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 snapToGrid="0" showGuides="1">
      <p:cViewPr varScale="1">
        <p:scale>
          <a:sx n="62" d="100"/>
          <a:sy n="62" d="100"/>
        </p:scale>
        <p:origin x="102" y="6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728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4" Type="http://schemas.openxmlformats.org/officeDocument/2006/relationships/tags" Target="tags/tag4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A32B51-3737-48DB-8F0D-97779126DC79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0384F7E-DA58-4203-98D3-522342EC5085}">
      <dgm:prSet phldrT="[文本]" custT="1"/>
      <dgm:spPr/>
      <dgm:t>
        <a:bodyPr/>
        <a:lstStyle/>
        <a:p>
          <a:r>
            <a:rPr lang="zh-CN" altLang="en-US" sz="1800" b="1" dirty="0"/>
            <a:t>国家开放大学</a:t>
          </a:r>
          <a:endParaRPr lang="en-US" altLang="zh-CN" sz="1800" b="1" dirty="0"/>
        </a:p>
        <a:p>
          <a:r>
            <a:rPr lang="zh-CN" altLang="en-US" sz="1800" b="1" dirty="0"/>
            <a:t>学位评定委员会</a:t>
          </a:r>
        </a:p>
      </dgm:t>
    </dgm:pt>
    <dgm:pt modelId="{F907BF19-9196-44C0-8075-93C710BC450F}" cxnId="{9A83584F-3937-4C7F-8DF4-B92016C06AEF}" type="parTrans">
      <dgm:prSet/>
      <dgm:spPr/>
      <dgm:t>
        <a:bodyPr/>
        <a:lstStyle/>
        <a:p>
          <a:endParaRPr lang="zh-CN" altLang="en-US"/>
        </a:p>
      </dgm:t>
    </dgm:pt>
    <dgm:pt modelId="{DEFE10DE-908F-4BCE-B2C6-7522F5D6EC2A}" cxnId="{9A83584F-3937-4C7F-8DF4-B92016C06AEF}" type="sibTrans">
      <dgm:prSet/>
      <dgm:spPr/>
      <dgm:t>
        <a:bodyPr/>
        <a:lstStyle/>
        <a:p>
          <a:endParaRPr lang="zh-CN" altLang="en-US"/>
        </a:p>
      </dgm:t>
    </dgm:pt>
    <dgm:pt modelId="{4C8DBBB7-0E66-47A5-B1C8-867F732D1FDD}">
      <dgm:prSet phldrT="[文本]" custT="1"/>
      <dgm:spPr/>
      <dgm:t>
        <a:bodyPr/>
        <a:lstStyle/>
        <a:p>
          <a:r>
            <a:rPr lang="zh-CN" altLang="en-US" sz="1400" b="1" dirty="0"/>
            <a:t>经济学分委员会</a:t>
          </a:r>
        </a:p>
      </dgm:t>
    </dgm:pt>
    <dgm:pt modelId="{F0BB022F-112C-4EAE-91F3-07731F40D473}" cxnId="{12724265-C0FE-4700-A48E-6B37C19B67C7}" type="parTrans">
      <dgm:prSet/>
      <dgm:spPr>
        <a:ln w="19050"/>
      </dgm:spPr>
      <dgm:t>
        <a:bodyPr/>
        <a:lstStyle/>
        <a:p>
          <a:endParaRPr lang="zh-CN" altLang="en-US" sz="1400"/>
        </a:p>
      </dgm:t>
    </dgm:pt>
    <dgm:pt modelId="{228FD309-2218-4147-BD1F-50BAA5296A77}" cxnId="{12724265-C0FE-4700-A48E-6B37C19B67C7}" type="sibTrans">
      <dgm:prSet/>
      <dgm:spPr/>
      <dgm:t>
        <a:bodyPr/>
        <a:lstStyle/>
        <a:p>
          <a:endParaRPr lang="zh-CN" altLang="en-US"/>
        </a:p>
      </dgm:t>
    </dgm:pt>
    <dgm:pt modelId="{D06D3DF9-B0F8-49C2-BC64-DBFB5DB9CEEB}">
      <dgm:prSet phldrT="[文本]" custT="1"/>
      <dgm:spPr/>
      <dgm:t>
        <a:bodyPr/>
        <a:lstStyle/>
        <a:p>
          <a:r>
            <a:rPr lang="zh-CN" altLang="en-US" sz="1400" b="1" dirty="0"/>
            <a:t>法学分委员会</a:t>
          </a:r>
        </a:p>
      </dgm:t>
    </dgm:pt>
    <dgm:pt modelId="{2E80FC45-EC7D-4D76-93B7-E843DDA3FADF}" cxnId="{ACDD8626-D7C4-4F77-B0C9-18E32C393F0B}" type="parTrans">
      <dgm:prSet/>
      <dgm:spPr/>
      <dgm:t>
        <a:bodyPr/>
        <a:lstStyle/>
        <a:p>
          <a:endParaRPr lang="zh-CN" altLang="en-US" sz="1600" b="1"/>
        </a:p>
      </dgm:t>
    </dgm:pt>
    <dgm:pt modelId="{5E632D58-DD31-4E14-834C-03934D2987AB}" cxnId="{ACDD8626-D7C4-4F77-B0C9-18E32C393F0B}" type="sibTrans">
      <dgm:prSet/>
      <dgm:spPr/>
      <dgm:t>
        <a:bodyPr/>
        <a:lstStyle/>
        <a:p>
          <a:endParaRPr lang="zh-CN" altLang="en-US"/>
        </a:p>
      </dgm:t>
    </dgm:pt>
    <dgm:pt modelId="{AD884F07-C3A6-4AB4-8238-33E79166FAA9}">
      <dgm:prSet custT="1"/>
      <dgm:spPr/>
      <dgm:t>
        <a:bodyPr/>
        <a:lstStyle/>
        <a:p>
          <a:r>
            <a:rPr lang="zh-CN" altLang="en-US" sz="1400" b="1" dirty="0"/>
            <a:t>教育学分委员会</a:t>
          </a:r>
        </a:p>
      </dgm:t>
    </dgm:pt>
    <dgm:pt modelId="{5E1FFA65-A9A9-4706-B89B-37FB36DF61B4}" cxnId="{59E954FF-7445-45FE-966A-AD5D6A96B7B5}" type="parTrans">
      <dgm:prSet/>
      <dgm:spPr/>
      <dgm:t>
        <a:bodyPr/>
        <a:lstStyle/>
        <a:p>
          <a:endParaRPr lang="zh-CN" altLang="en-US" sz="1600" b="1"/>
        </a:p>
      </dgm:t>
    </dgm:pt>
    <dgm:pt modelId="{FCE9B8A9-601F-4F41-A217-56C7F52203E2}" cxnId="{59E954FF-7445-45FE-966A-AD5D6A96B7B5}" type="sibTrans">
      <dgm:prSet/>
      <dgm:spPr/>
      <dgm:t>
        <a:bodyPr/>
        <a:lstStyle/>
        <a:p>
          <a:endParaRPr lang="zh-CN" altLang="en-US"/>
        </a:p>
      </dgm:t>
    </dgm:pt>
    <dgm:pt modelId="{01DAD348-0562-4360-9498-88AAC0DCFDD3}">
      <dgm:prSet custT="1"/>
      <dgm:spPr/>
      <dgm:t>
        <a:bodyPr/>
        <a:lstStyle/>
        <a:p>
          <a:r>
            <a:rPr lang="zh-CN" altLang="en-US" sz="1400" b="1" dirty="0"/>
            <a:t>文学分委员会</a:t>
          </a:r>
        </a:p>
      </dgm:t>
    </dgm:pt>
    <dgm:pt modelId="{D0799F53-A445-4A66-9D7E-B71A8D764751}" cxnId="{31A0CA22-DDD3-410A-83D9-AEF926A178AD}" type="parTrans">
      <dgm:prSet/>
      <dgm:spPr/>
      <dgm:t>
        <a:bodyPr/>
        <a:lstStyle/>
        <a:p>
          <a:endParaRPr lang="zh-CN" altLang="en-US" sz="1600" b="1"/>
        </a:p>
      </dgm:t>
    </dgm:pt>
    <dgm:pt modelId="{E12738BD-30CE-447D-9165-7E3C67584C99}" cxnId="{31A0CA22-DDD3-410A-83D9-AEF926A178AD}" type="sibTrans">
      <dgm:prSet/>
      <dgm:spPr/>
      <dgm:t>
        <a:bodyPr/>
        <a:lstStyle/>
        <a:p>
          <a:endParaRPr lang="zh-CN" altLang="en-US"/>
        </a:p>
      </dgm:t>
    </dgm:pt>
    <dgm:pt modelId="{226CBD0B-9909-4516-829F-3EE757B54C98}">
      <dgm:prSet custT="1"/>
      <dgm:spPr/>
      <dgm:t>
        <a:bodyPr/>
        <a:lstStyle/>
        <a:p>
          <a:r>
            <a:rPr lang="zh-CN" altLang="en-US" sz="1400" b="1" dirty="0"/>
            <a:t>理工学分委员会</a:t>
          </a:r>
        </a:p>
      </dgm:t>
    </dgm:pt>
    <dgm:pt modelId="{6A50FE69-3FDB-4CD3-B40E-E01766B7D3E3}" cxnId="{C69E4081-82E0-48C1-B1B8-8B97261F9049}" type="parTrans">
      <dgm:prSet/>
      <dgm:spPr/>
      <dgm:t>
        <a:bodyPr/>
        <a:lstStyle/>
        <a:p>
          <a:endParaRPr lang="zh-CN" altLang="en-US" sz="1400"/>
        </a:p>
      </dgm:t>
    </dgm:pt>
    <dgm:pt modelId="{594612AA-78A8-4DBC-82C8-6656F96B4FD3}" cxnId="{C69E4081-82E0-48C1-B1B8-8B97261F9049}" type="sibTrans">
      <dgm:prSet/>
      <dgm:spPr/>
      <dgm:t>
        <a:bodyPr/>
        <a:lstStyle/>
        <a:p>
          <a:endParaRPr lang="zh-CN" altLang="en-US"/>
        </a:p>
      </dgm:t>
    </dgm:pt>
    <dgm:pt modelId="{09D6F3A8-FA72-4E20-9E88-EAB2B141350F}">
      <dgm:prSet custT="1"/>
      <dgm:spPr/>
      <dgm:t>
        <a:bodyPr/>
        <a:lstStyle/>
        <a:p>
          <a:r>
            <a:rPr lang="zh-CN" altLang="en-US" sz="1400" b="1" dirty="0"/>
            <a:t>农医学分委员会</a:t>
          </a:r>
        </a:p>
      </dgm:t>
    </dgm:pt>
    <dgm:pt modelId="{C91F1C25-24A2-4D47-ABCE-08E718BB26AD}" cxnId="{C58FB17C-4218-489B-AD9A-8332D31C289A}" type="parTrans">
      <dgm:prSet/>
      <dgm:spPr/>
      <dgm:t>
        <a:bodyPr/>
        <a:lstStyle/>
        <a:p>
          <a:endParaRPr lang="zh-CN" altLang="en-US" sz="1400"/>
        </a:p>
      </dgm:t>
    </dgm:pt>
    <dgm:pt modelId="{3093988E-5709-4EE3-94A7-5BE343BC820D}" cxnId="{C58FB17C-4218-489B-AD9A-8332D31C289A}" type="sibTrans">
      <dgm:prSet/>
      <dgm:spPr/>
      <dgm:t>
        <a:bodyPr/>
        <a:lstStyle/>
        <a:p>
          <a:endParaRPr lang="zh-CN" altLang="en-US"/>
        </a:p>
      </dgm:t>
    </dgm:pt>
    <dgm:pt modelId="{0B5D706D-E676-46B1-AEA2-773643617EBF}">
      <dgm:prSet custT="1"/>
      <dgm:spPr/>
      <dgm:t>
        <a:bodyPr/>
        <a:lstStyle/>
        <a:p>
          <a:r>
            <a:rPr lang="zh-CN" altLang="en-US" sz="1400" b="1" dirty="0"/>
            <a:t>管理学分委员会</a:t>
          </a:r>
        </a:p>
      </dgm:t>
    </dgm:pt>
    <dgm:pt modelId="{F6B708FD-6DEB-4831-AC08-06E5E2F6E765}" cxnId="{DA2C29DA-6F69-4D3B-BAF0-E99FA9626511}" type="parTrans">
      <dgm:prSet/>
      <dgm:spPr>
        <a:ln w="19050"/>
      </dgm:spPr>
      <dgm:t>
        <a:bodyPr/>
        <a:lstStyle/>
        <a:p>
          <a:endParaRPr lang="zh-CN" altLang="en-US" sz="1400"/>
        </a:p>
      </dgm:t>
    </dgm:pt>
    <dgm:pt modelId="{EB0340A9-9E4D-42A2-A9B7-7E304ACF158A}" cxnId="{DA2C29DA-6F69-4D3B-BAF0-E99FA9626511}" type="sibTrans">
      <dgm:prSet/>
      <dgm:spPr/>
      <dgm:t>
        <a:bodyPr/>
        <a:lstStyle/>
        <a:p>
          <a:endParaRPr lang="zh-CN" altLang="en-US"/>
        </a:p>
      </dgm:t>
    </dgm:pt>
    <dgm:pt modelId="{802B22AA-F0E0-4096-909E-5CC73EF1266E}">
      <dgm:prSet custT="1"/>
      <dgm:spPr/>
      <dgm:t>
        <a:bodyPr/>
        <a:lstStyle/>
        <a:p>
          <a:r>
            <a:rPr lang="zh-CN" altLang="en-US" sz="1400" b="1" dirty="0"/>
            <a:t>经管教学部</a:t>
          </a:r>
        </a:p>
      </dgm:t>
    </dgm:pt>
    <dgm:pt modelId="{71D15C1E-5C5D-4789-AC51-A7351951E615}" cxnId="{599402CC-8641-49FF-9996-D76BDE9895C2}" type="parTrans">
      <dgm:prSet/>
      <dgm:spPr>
        <a:ln w="19050"/>
      </dgm:spPr>
      <dgm:t>
        <a:bodyPr/>
        <a:lstStyle/>
        <a:p>
          <a:endParaRPr lang="zh-CN" altLang="en-US" sz="1400"/>
        </a:p>
      </dgm:t>
    </dgm:pt>
    <dgm:pt modelId="{02358B9E-2280-47C5-A7E1-8864045C66BC}" cxnId="{599402CC-8641-49FF-9996-D76BDE9895C2}" type="sibTrans">
      <dgm:prSet/>
      <dgm:spPr/>
      <dgm:t>
        <a:bodyPr/>
        <a:lstStyle/>
        <a:p>
          <a:endParaRPr lang="zh-CN" altLang="en-US"/>
        </a:p>
      </dgm:t>
    </dgm:pt>
    <dgm:pt modelId="{EB976586-3F8E-4BD0-A21C-C181C8F15C32}">
      <dgm:prSet custT="1"/>
      <dgm:spPr/>
      <dgm:t>
        <a:bodyPr/>
        <a:lstStyle/>
        <a:p>
          <a:r>
            <a:rPr lang="zh-CN" altLang="en-US" sz="1400" b="1" dirty="0"/>
            <a:t>文法教学部</a:t>
          </a:r>
        </a:p>
      </dgm:t>
    </dgm:pt>
    <dgm:pt modelId="{E244FA26-8167-43A7-9C18-2F02BFDA95B3}" cxnId="{2E5E14C5-B386-4587-BC56-BD38D4CF1CB2}" type="parTrans">
      <dgm:prSet/>
      <dgm:spPr>
        <a:ln w="19050"/>
      </dgm:spPr>
      <dgm:t>
        <a:bodyPr/>
        <a:lstStyle/>
        <a:p>
          <a:endParaRPr lang="zh-CN" altLang="en-US" sz="1400"/>
        </a:p>
      </dgm:t>
    </dgm:pt>
    <dgm:pt modelId="{C76E6C76-DB77-4CE8-9CD8-1B1AEDB7B7C5}" cxnId="{2E5E14C5-B386-4587-BC56-BD38D4CF1CB2}" type="sibTrans">
      <dgm:prSet/>
      <dgm:spPr/>
      <dgm:t>
        <a:bodyPr/>
        <a:lstStyle/>
        <a:p>
          <a:endParaRPr lang="zh-CN" altLang="en-US"/>
        </a:p>
      </dgm:t>
    </dgm:pt>
    <dgm:pt modelId="{D3EEB18A-8661-4B90-AB3B-E9DB5FD42D5A}">
      <dgm:prSet custT="1"/>
      <dgm:spPr/>
      <dgm:t>
        <a:bodyPr/>
        <a:lstStyle/>
        <a:p>
          <a:r>
            <a:rPr lang="zh-CN" altLang="en-US" sz="1400" b="1" dirty="0"/>
            <a:t>教育教学部</a:t>
          </a:r>
        </a:p>
      </dgm:t>
    </dgm:pt>
    <dgm:pt modelId="{5956D5A2-4450-476A-BD1F-6385794D6A4D}" cxnId="{B30611F3-F978-45AF-BE99-6016D324B14B}" type="parTrans">
      <dgm:prSet/>
      <dgm:spPr>
        <a:ln w="19050"/>
      </dgm:spPr>
      <dgm:t>
        <a:bodyPr/>
        <a:lstStyle/>
        <a:p>
          <a:endParaRPr lang="zh-CN" altLang="en-US" sz="1400"/>
        </a:p>
      </dgm:t>
    </dgm:pt>
    <dgm:pt modelId="{E836A537-6139-499D-84A1-3104B0D2C212}" cxnId="{B30611F3-F978-45AF-BE99-6016D324B14B}" type="sibTrans">
      <dgm:prSet/>
      <dgm:spPr/>
      <dgm:t>
        <a:bodyPr/>
        <a:lstStyle/>
        <a:p>
          <a:endParaRPr lang="zh-CN" altLang="en-US"/>
        </a:p>
      </dgm:t>
    </dgm:pt>
    <dgm:pt modelId="{1221F3CE-23D4-49B1-A1DF-2A5CCA60D33D}">
      <dgm:prSet custT="1"/>
      <dgm:spPr/>
      <dgm:t>
        <a:bodyPr/>
        <a:lstStyle/>
        <a:p>
          <a:r>
            <a:rPr lang="zh-CN" altLang="en-US" sz="1400" b="1" dirty="0"/>
            <a:t>文法和外语教学部</a:t>
          </a:r>
        </a:p>
      </dgm:t>
    </dgm:pt>
    <dgm:pt modelId="{A960369D-60DD-4813-BA72-621821E8E314}" cxnId="{D16EA0E9-AB66-47E4-83BA-E9CECFBC2987}" type="parTrans">
      <dgm:prSet/>
      <dgm:spPr>
        <a:ln w="19050"/>
      </dgm:spPr>
      <dgm:t>
        <a:bodyPr/>
        <a:lstStyle/>
        <a:p>
          <a:endParaRPr lang="zh-CN" altLang="en-US" sz="1400"/>
        </a:p>
      </dgm:t>
    </dgm:pt>
    <dgm:pt modelId="{D48867B3-5E3B-408F-AF97-51440D091C96}" cxnId="{D16EA0E9-AB66-47E4-83BA-E9CECFBC2987}" type="sibTrans">
      <dgm:prSet/>
      <dgm:spPr/>
      <dgm:t>
        <a:bodyPr/>
        <a:lstStyle/>
        <a:p>
          <a:endParaRPr lang="zh-CN" altLang="en-US"/>
        </a:p>
      </dgm:t>
    </dgm:pt>
    <dgm:pt modelId="{EFDB5AE4-651C-4DEA-B2A4-D515B41723B5}">
      <dgm:prSet custT="1"/>
      <dgm:spPr/>
      <dgm:t>
        <a:bodyPr/>
        <a:lstStyle/>
        <a:p>
          <a:r>
            <a:rPr lang="zh-CN" altLang="en-US" sz="1400" b="1" dirty="0"/>
            <a:t>理工教学部</a:t>
          </a:r>
        </a:p>
      </dgm:t>
    </dgm:pt>
    <dgm:pt modelId="{C5603FE8-51C5-4AE5-9E0C-B11CF41312FA}" cxnId="{BAC21038-A2E6-480A-82CB-13278999C9DB}" type="parTrans">
      <dgm:prSet/>
      <dgm:spPr>
        <a:ln w="19050"/>
      </dgm:spPr>
      <dgm:t>
        <a:bodyPr/>
        <a:lstStyle/>
        <a:p>
          <a:endParaRPr lang="zh-CN" altLang="en-US" sz="1400"/>
        </a:p>
      </dgm:t>
    </dgm:pt>
    <dgm:pt modelId="{D18C87C8-89A0-4D21-9641-E869A9FD6DA0}" cxnId="{BAC21038-A2E6-480A-82CB-13278999C9DB}" type="sibTrans">
      <dgm:prSet/>
      <dgm:spPr/>
      <dgm:t>
        <a:bodyPr/>
        <a:lstStyle/>
        <a:p>
          <a:endParaRPr lang="zh-CN" altLang="en-US"/>
        </a:p>
      </dgm:t>
    </dgm:pt>
    <dgm:pt modelId="{AAADC5CC-D0B0-404A-8923-6C8FF752029A}">
      <dgm:prSet custT="1"/>
      <dgm:spPr/>
      <dgm:t>
        <a:bodyPr/>
        <a:lstStyle/>
        <a:p>
          <a:r>
            <a:rPr lang="zh-CN" altLang="en-US" sz="1400" b="1" dirty="0"/>
            <a:t>农医教学部</a:t>
          </a:r>
        </a:p>
      </dgm:t>
    </dgm:pt>
    <dgm:pt modelId="{AE33348D-EA42-4579-83C4-CDBAD50538AF}" cxnId="{196463AD-1A59-44A8-AF6A-C3CD05202DB4}" type="parTrans">
      <dgm:prSet/>
      <dgm:spPr>
        <a:ln w="19050"/>
      </dgm:spPr>
      <dgm:t>
        <a:bodyPr/>
        <a:lstStyle/>
        <a:p>
          <a:endParaRPr lang="zh-CN" altLang="en-US" sz="1400"/>
        </a:p>
      </dgm:t>
    </dgm:pt>
    <dgm:pt modelId="{CB108347-33B6-4AB0-90BA-B9355CC53FD3}" cxnId="{196463AD-1A59-44A8-AF6A-C3CD05202DB4}" type="sibTrans">
      <dgm:prSet/>
      <dgm:spPr/>
      <dgm:t>
        <a:bodyPr/>
        <a:lstStyle/>
        <a:p>
          <a:endParaRPr lang="zh-CN" altLang="en-US"/>
        </a:p>
      </dgm:t>
    </dgm:pt>
    <dgm:pt modelId="{D2E6432A-027C-4044-B7EF-38034FC712C1}">
      <dgm:prSet custT="1"/>
      <dgm:spPr/>
      <dgm:t>
        <a:bodyPr/>
        <a:lstStyle/>
        <a:p>
          <a:r>
            <a:rPr lang="zh-CN" altLang="en-US" sz="1400" b="1" dirty="0"/>
            <a:t>经管教学部</a:t>
          </a:r>
        </a:p>
      </dgm:t>
    </dgm:pt>
    <dgm:pt modelId="{B1A466BA-3942-40BF-AF82-F1C2DE66C864}" cxnId="{EFCF2D46-E131-41ED-88E5-CA1621959C0A}" type="parTrans">
      <dgm:prSet/>
      <dgm:spPr>
        <a:ln w="19050"/>
      </dgm:spPr>
      <dgm:t>
        <a:bodyPr/>
        <a:lstStyle/>
        <a:p>
          <a:endParaRPr lang="zh-CN" altLang="en-US" sz="1400"/>
        </a:p>
      </dgm:t>
    </dgm:pt>
    <dgm:pt modelId="{216CE3E1-743A-4A06-966C-FB38C2FE88FE}" cxnId="{EFCF2D46-E131-41ED-88E5-CA1621959C0A}" type="sibTrans">
      <dgm:prSet/>
      <dgm:spPr/>
      <dgm:t>
        <a:bodyPr/>
        <a:lstStyle/>
        <a:p>
          <a:endParaRPr lang="zh-CN" altLang="en-US"/>
        </a:p>
      </dgm:t>
    </dgm:pt>
    <dgm:pt modelId="{12B5A9D7-042E-445D-A6D6-259441061C5E}" type="pres">
      <dgm:prSet presAssocID="{6DA32B51-3737-48DB-8F0D-97779126DC7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EDBF995-9799-42BC-8DA1-774ACEB9CC4A}" type="pres">
      <dgm:prSet presAssocID="{C0384F7E-DA58-4203-98D3-522342EC5085}" presName="hierRoot1" presStyleCnt="0"/>
      <dgm:spPr/>
    </dgm:pt>
    <dgm:pt modelId="{7CCB7CAE-DAB8-4DFA-9038-FFF3CCBBF75B}" type="pres">
      <dgm:prSet presAssocID="{C0384F7E-DA58-4203-98D3-522342EC5085}" presName="composite" presStyleCnt="0"/>
      <dgm:spPr/>
    </dgm:pt>
    <dgm:pt modelId="{77AF1D7F-1BDE-434F-A912-B45215F476EB}" type="pres">
      <dgm:prSet presAssocID="{C0384F7E-DA58-4203-98D3-522342EC5085}" presName="background" presStyleLbl="node0" presStyleIdx="0" presStyleCnt="1"/>
      <dgm:spPr/>
    </dgm:pt>
    <dgm:pt modelId="{8E27D4B7-08AF-408D-AC9F-9E246275E2F0}" type="pres">
      <dgm:prSet presAssocID="{C0384F7E-DA58-4203-98D3-522342EC5085}" presName="text" presStyleLbl="fgAcc0" presStyleIdx="0" presStyleCnt="1" custScaleX="427864" custScaleY="303852" custLinFactY="-71710" custLinFactNeighborX="3111" custLinFactNeighborY="-100000">
        <dgm:presLayoutVars>
          <dgm:chPref val="3"/>
        </dgm:presLayoutVars>
      </dgm:prSet>
      <dgm:spPr/>
    </dgm:pt>
    <dgm:pt modelId="{4A3BD390-1D29-458E-AC3A-5BBE125A364B}" type="pres">
      <dgm:prSet presAssocID="{C0384F7E-DA58-4203-98D3-522342EC5085}" presName="hierChild2" presStyleCnt="0"/>
      <dgm:spPr/>
    </dgm:pt>
    <dgm:pt modelId="{5D80ABA5-2224-4D4A-9C78-B25DFB3E3301}" type="pres">
      <dgm:prSet presAssocID="{F0BB022F-112C-4EAE-91F3-07731F40D473}" presName="Name10" presStyleLbl="parChTrans1D2" presStyleIdx="0" presStyleCnt="7" custSzY="216295"/>
      <dgm:spPr/>
    </dgm:pt>
    <dgm:pt modelId="{54477EAB-0038-4F38-8580-985691F5777E}" type="pres">
      <dgm:prSet presAssocID="{4C8DBBB7-0E66-47A5-B1C8-867F732D1FDD}" presName="hierRoot2" presStyleCnt="0"/>
      <dgm:spPr/>
    </dgm:pt>
    <dgm:pt modelId="{5D443AF3-7EF6-4F7B-88D5-63C962B3F664}" type="pres">
      <dgm:prSet presAssocID="{4C8DBBB7-0E66-47A5-B1C8-867F732D1FDD}" presName="composite2" presStyleCnt="0"/>
      <dgm:spPr/>
    </dgm:pt>
    <dgm:pt modelId="{F17F7815-6EFE-40BB-927A-9BEA636F1C2F}" type="pres">
      <dgm:prSet presAssocID="{4C8DBBB7-0E66-47A5-B1C8-867F732D1FDD}" presName="background2" presStyleLbl="node2" presStyleIdx="0" presStyleCnt="7"/>
      <dgm:spPr/>
    </dgm:pt>
    <dgm:pt modelId="{6F647565-80B8-448E-B3B2-447FDC994ECB}" type="pres">
      <dgm:prSet presAssocID="{4C8DBBB7-0E66-47A5-B1C8-867F732D1FDD}" presName="text2" presStyleLbl="fgAcc2" presStyleIdx="0" presStyleCnt="7" custScaleX="130324" custScaleY="303852">
        <dgm:presLayoutVars>
          <dgm:chPref val="3"/>
        </dgm:presLayoutVars>
      </dgm:prSet>
      <dgm:spPr/>
    </dgm:pt>
    <dgm:pt modelId="{3AE51039-A616-40DF-8763-CEC40B38ABAB}" type="pres">
      <dgm:prSet presAssocID="{4C8DBBB7-0E66-47A5-B1C8-867F732D1FDD}" presName="hierChild3" presStyleCnt="0"/>
      <dgm:spPr/>
    </dgm:pt>
    <dgm:pt modelId="{5045BAC2-44DF-4376-AC95-D55496BE66A4}" type="pres">
      <dgm:prSet presAssocID="{71D15C1E-5C5D-4789-AC51-A7351951E615}" presName="Name17" presStyleLbl="parChTrans1D3" presStyleIdx="0" presStyleCnt="7" custSzY="216295"/>
      <dgm:spPr/>
    </dgm:pt>
    <dgm:pt modelId="{351E0335-3D9B-45B3-8101-C07BED8865D8}" type="pres">
      <dgm:prSet presAssocID="{802B22AA-F0E0-4096-909E-5CC73EF1266E}" presName="hierRoot3" presStyleCnt="0"/>
      <dgm:spPr/>
    </dgm:pt>
    <dgm:pt modelId="{D3B62597-C4B1-4065-8071-AE6B076C5C35}" type="pres">
      <dgm:prSet presAssocID="{802B22AA-F0E0-4096-909E-5CC73EF1266E}" presName="composite3" presStyleCnt="0"/>
      <dgm:spPr/>
    </dgm:pt>
    <dgm:pt modelId="{B561C761-8CBA-4FEC-888A-F1408CB08BD9}" type="pres">
      <dgm:prSet presAssocID="{802B22AA-F0E0-4096-909E-5CC73EF1266E}" presName="background3" presStyleLbl="node3" presStyleIdx="0" presStyleCnt="7"/>
      <dgm:spPr/>
    </dgm:pt>
    <dgm:pt modelId="{6EAC2354-C646-43F7-9512-7B95C6E60D9E}" type="pres">
      <dgm:prSet presAssocID="{802B22AA-F0E0-4096-909E-5CC73EF1266E}" presName="text3" presStyleLbl="fgAcc3" presStyleIdx="0" presStyleCnt="7" custScaleX="130780" custScaleY="224290">
        <dgm:presLayoutVars>
          <dgm:chPref val="3"/>
        </dgm:presLayoutVars>
      </dgm:prSet>
      <dgm:spPr/>
    </dgm:pt>
    <dgm:pt modelId="{6E0D778B-E98A-480C-85F5-26FAD04E7BAC}" type="pres">
      <dgm:prSet presAssocID="{802B22AA-F0E0-4096-909E-5CC73EF1266E}" presName="hierChild4" presStyleCnt="0"/>
      <dgm:spPr/>
    </dgm:pt>
    <dgm:pt modelId="{7CD566AA-7B28-4A4C-A354-8ACB0E0044D9}" type="pres">
      <dgm:prSet presAssocID="{2E80FC45-EC7D-4D76-93B7-E843DDA3FADF}" presName="Name10" presStyleLbl="parChTrans1D2" presStyleIdx="1" presStyleCnt="7" custSzX="2295692" custSzY="216295"/>
      <dgm:spPr/>
    </dgm:pt>
    <dgm:pt modelId="{2FD5EB48-6133-407E-A6F4-08A877BF0D7C}" type="pres">
      <dgm:prSet presAssocID="{D06D3DF9-B0F8-49C2-BC64-DBFB5DB9CEEB}" presName="hierRoot2" presStyleCnt="0"/>
      <dgm:spPr/>
    </dgm:pt>
    <dgm:pt modelId="{079A0E25-ED20-426B-BF1C-EA456BE7B3E9}" type="pres">
      <dgm:prSet presAssocID="{D06D3DF9-B0F8-49C2-BC64-DBFB5DB9CEEB}" presName="composite2" presStyleCnt="0"/>
      <dgm:spPr/>
    </dgm:pt>
    <dgm:pt modelId="{D08EBF0C-4670-4C72-8482-99FAA81BD6FC}" type="pres">
      <dgm:prSet presAssocID="{D06D3DF9-B0F8-49C2-BC64-DBFB5DB9CEEB}" presName="background2" presStyleLbl="node2" presStyleIdx="1" presStyleCnt="7"/>
      <dgm:spPr/>
    </dgm:pt>
    <dgm:pt modelId="{6EBB6BA1-0EDD-4BA6-A43F-EA70948CDC28}" type="pres">
      <dgm:prSet presAssocID="{D06D3DF9-B0F8-49C2-BC64-DBFB5DB9CEEB}" presName="text2" presStyleLbl="fgAcc2" presStyleIdx="1" presStyleCnt="7" custScaleX="130324" custScaleY="303852">
        <dgm:presLayoutVars>
          <dgm:chPref val="3"/>
        </dgm:presLayoutVars>
      </dgm:prSet>
      <dgm:spPr/>
    </dgm:pt>
    <dgm:pt modelId="{A5F435C0-CC69-4093-8917-0913CD147B91}" type="pres">
      <dgm:prSet presAssocID="{D06D3DF9-B0F8-49C2-BC64-DBFB5DB9CEEB}" presName="hierChild3" presStyleCnt="0"/>
      <dgm:spPr/>
    </dgm:pt>
    <dgm:pt modelId="{C67FB7B9-3192-4535-BC8C-9DD0301A07F3}" type="pres">
      <dgm:prSet presAssocID="{E244FA26-8167-43A7-9C18-2F02BFDA95B3}" presName="Name17" presStyleLbl="parChTrans1D3" presStyleIdx="1" presStyleCnt="7" custSzY="216295"/>
      <dgm:spPr/>
    </dgm:pt>
    <dgm:pt modelId="{934EEB83-F425-4CB3-AF1D-6A48475394B4}" type="pres">
      <dgm:prSet presAssocID="{EB976586-3F8E-4BD0-A21C-C181C8F15C32}" presName="hierRoot3" presStyleCnt="0"/>
      <dgm:spPr/>
    </dgm:pt>
    <dgm:pt modelId="{4EBC625A-0E89-410E-9614-00C57C66EB90}" type="pres">
      <dgm:prSet presAssocID="{EB976586-3F8E-4BD0-A21C-C181C8F15C32}" presName="composite3" presStyleCnt="0"/>
      <dgm:spPr/>
    </dgm:pt>
    <dgm:pt modelId="{C4C55909-C1F3-4D56-A3F0-4A26369579DB}" type="pres">
      <dgm:prSet presAssocID="{EB976586-3F8E-4BD0-A21C-C181C8F15C32}" presName="background3" presStyleLbl="node3" presStyleIdx="1" presStyleCnt="7"/>
      <dgm:spPr/>
    </dgm:pt>
    <dgm:pt modelId="{169A936B-26B7-4E2B-B284-354847DF750A}" type="pres">
      <dgm:prSet presAssocID="{EB976586-3F8E-4BD0-A21C-C181C8F15C32}" presName="text3" presStyleLbl="fgAcc3" presStyleIdx="1" presStyleCnt="7" custScaleX="130780" custScaleY="224290">
        <dgm:presLayoutVars>
          <dgm:chPref val="3"/>
        </dgm:presLayoutVars>
      </dgm:prSet>
      <dgm:spPr/>
    </dgm:pt>
    <dgm:pt modelId="{75D4B47D-5EC7-4402-970B-CFE2661E1B21}" type="pres">
      <dgm:prSet presAssocID="{EB976586-3F8E-4BD0-A21C-C181C8F15C32}" presName="hierChild4" presStyleCnt="0"/>
      <dgm:spPr/>
    </dgm:pt>
    <dgm:pt modelId="{BC61BA17-AA8F-4712-AE0C-70303DBAF097}" type="pres">
      <dgm:prSet presAssocID="{5E1FFA65-A9A9-4706-B89B-37FB36DF61B4}" presName="Name10" presStyleLbl="parChTrans1D2" presStyleIdx="2" presStyleCnt="7" custSzX="1147846" custSzY="216295"/>
      <dgm:spPr/>
    </dgm:pt>
    <dgm:pt modelId="{416F40EE-AC42-4061-AA0B-63789DF54D9D}" type="pres">
      <dgm:prSet presAssocID="{AD884F07-C3A6-4AB4-8238-33E79166FAA9}" presName="hierRoot2" presStyleCnt="0"/>
      <dgm:spPr/>
    </dgm:pt>
    <dgm:pt modelId="{5FE0943F-29C9-4B35-9CC7-C0D36025F98D}" type="pres">
      <dgm:prSet presAssocID="{AD884F07-C3A6-4AB4-8238-33E79166FAA9}" presName="composite2" presStyleCnt="0"/>
      <dgm:spPr/>
    </dgm:pt>
    <dgm:pt modelId="{BC95B027-F439-40E8-BDEE-1207758596E1}" type="pres">
      <dgm:prSet presAssocID="{AD884F07-C3A6-4AB4-8238-33E79166FAA9}" presName="background2" presStyleLbl="node2" presStyleIdx="2" presStyleCnt="7"/>
      <dgm:spPr/>
    </dgm:pt>
    <dgm:pt modelId="{1232A757-7F31-497E-AA4C-DDB49DDA646C}" type="pres">
      <dgm:prSet presAssocID="{AD884F07-C3A6-4AB4-8238-33E79166FAA9}" presName="text2" presStyleLbl="fgAcc2" presStyleIdx="2" presStyleCnt="7" custScaleX="130324" custScaleY="303852">
        <dgm:presLayoutVars>
          <dgm:chPref val="3"/>
        </dgm:presLayoutVars>
      </dgm:prSet>
      <dgm:spPr/>
    </dgm:pt>
    <dgm:pt modelId="{86E1260E-CF73-48B7-89CA-50E53CBB6F7C}" type="pres">
      <dgm:prSet presAssocID="{AD884F07-C3A6-4AB4-8238-33E79166FAA9}" presName="hierChild3" presStyleCnt="0"/>
      <dgm:spPr/>
    </dgm:pt>
    <dgm:pt modelId="{80422B2D-024F-4E7A-A540-55392E247481}" type="pres">
      <dgm:prSet presAssocID="{5956D5A2-4450-476A-BD1F-6385794D6A4D}" presName="Name17" presStyleLbl="parChTrans1D3" presStyleIdx="2" presStyleCnt="7" custSzY="216295"/>
      <dgm:spPr/>
    </dgm:pt>
    <dgm:pt modelId="{04B7F70D-D643-4C48-9F99-D3AC28C2D1DA}" type="pres">
      <dgm:prSet presAssocID="{D3EEB18A-8661-4B90-AB3B-E9DB5FD42D5A}" presName="hierRoot3" presStyleCnt="0"/>
      <dgm:spPr/>
    </dgm:pt>
    <dgm:pt modelId="{3BBA8EDA-CD80-44CF-A40D-8375637D599B}" type="pres">
      <dgm:prSet presAssocID="{D3EEB18A-8661-4B90-AB3B-E9DB5FD42D5A}" presName="composite3" presStyleCnt="0"/>
      <dgm:spPr/>
    </dgm:pt>
    <dgm:pt modelId="{8CEA8C1E-2F87-4C94-85E8-5144B153786D}" type="pres">
      <dgm:prSet presAssocID="{D3EEB18A-8661-4B90-AB3B-E9DB5FD42D5A}" presName="background3" presStyleLbl="node3" presStyleIdx="2" presStyleCnt="7"/>
      <dgm:spPr/>
    </dgm:pt>
    <dgm:pt modelId="{7F3A6310-23CC-4B08-9C17-E3C196422BDD}" type="pres">
      <dgm:prSet presAssocID="{D3EEB18A-8661-4B90-AB3B-E9DB5FD42D5A}" presName="text3" presStyleLbl="fgAcc3" presStyleIdx="2" presStyleCnt="7" custScaleX="130780" custScaleY="224290">
        <dgm:presLayoutVars>
          <dgm:chPref val="3"/>
        </dgm:presLayoutVars>
      </dgm:prSet>
      <dgm:spPr/>
    </dgm:pt>
    <dgm:pt modelId="{DC5E144B-1172-4007-8E77-8EB343C36CA5}" type="pres">
      <dgm:prSet presAssocID="{D3EEB18A-8661-4B90-AB3B-E9DB5FD42D5A}" presName="hierChild4" presStyleCnt="0"/>
      <dgm:spPr/>
    </dgm:pt>
    <dgm:pt modelId="{63ED0B96-C6CA-45F0-A8B1-E07A78BB19CE}" type="pres">
      <dgm:prSet presAssocID="{D0799F53-A445-4A66-9D7E-B71A8D764751}" presName="Name10" presStyleLbl="parChTrans1D2" presStyleIdx="3" presStyleCnt="7" custSzX="119168" custSzY="216295"/>
      <dgm:spPr/>
    </dgm:pt>
    <dgm:pt modelId="{7A1D6FB4-8B3C-465A-A9FD-202229D36ED0}" type="pres">
      <dgm:prSet presAssocID="{01DAD348-0562-4360-9498-88AAC0DCFDD3}" presName="hierRoot2" presStyleCnt="0"/>
      <dgm:spPr/>
    </dgm:pt>
    <dgm:pt modelId="{5AC2A960-6DE3-44B6-B9FA-ABB7CDC431B5}" type="pres">
      <dgm:prSet presAssocID="{01DAD348-0562-4360-9498-88AAC0DCFDD3}" presName="composite2" presStyleCnt="0"/>
      <dgm:spPr/>
    </dgm:pt>
    <dgm:pt modelId="{0381254C-C511-40DA-91FE-34865A66AF4E}" type="pres">
      <dgm:prSet presAssocID="{01DAD348-0562-4360-9498-88AAC0DCFDD3}" presName="background2" presStyleLbl="node2" presStyleIdx="3" presStyleCnt="7"/>
      <dgm:spPr/>
    </dgm:pt>
    <dgm:pt modelId="{67841765-1049-429A-B95F-8A0BDF0D81E2}" type="pres">
      <dgm:prSet presAssocID="{01DAD348-0562-4360-9498-88AAC0DCFDD3}" presName="text2" presStyleLbl="fgAcc2" presStyleIdx="3" presStyleCnt="7" custScaleX="130324" custScaleY="303852">
        <dgm:presLayoutVars>
          <dgm:chPref val="3"/>
        </dgm:presLayoutVars>
      </dgm:prSet>
      <dgm:spPr/>
    </dgm:pt>
    <dgm:pt modelId="{5D2C75C3-DD66-41C7-8A9E-5E89721397A8}" type="pres">
      <dgm:prSet presAssocID="{01DAD348-0562-4360-9498-88AAC0DCFDD3}" presName="hierChild3" presStyleCnt="0"/>
      <dgm:spPr/>
    </dgm:pt>
    <dgm:pt modelId="{9736C34C-D603-4A9A-806D-893A5D2530B2}" type="pres">
      <dgm:prSet presAssocID="{A960369D-60DD-4813-BA72-621821E8E314}" presName="Name17" presStyleLbl="parChTrans1D3" presStyleIdx="3" presStyleCnt="7" custSzY="216295"/>
      <dgm:spPr/>
    </dgm:pt>
    <dgm:pt modelId="{19BCE5E9-90DC-455F-8743-4988E2297E40}" type="pres">
      <dgm:prSet presAssocID="{1221F3CE-23D4-49B1-A1DF-2A5CCA60D33D}" presName="hierRoot3" presStyleCnt="0"/>
      <dgm:spPr/>
    </dgm:pt>
    <dgm:pt modelId="{B9E341A0-AB42-4DFD-99A8-964FAC44E95A}" type="pres">
      <dgm:prSet presAssocID="{1221F3CE-23D4-49B1-A1DF-2A5CCA60D33D}" presName="composite3" presStyleCnt="0"/>
      <dgm:spPr/>
    </dgm:pt>
    <dgm:pt modelId="{2F9DD45E-683A-4CEB-A892-FFC4E83AC785}" type="pres">
      <dgm:prSet presAssocID="{1221F3CE-23D4-49B1-A1DF-2A5CCA60D33D}" presName="background3" presStyleLbl="node3" presStyleIdx="3" presStyleCnt="7"/>
      <dgm:spPr/>
    </dgm:pt>
    <dgm:pt modelId="{1B5C214A-2A76-40FE-BC5F-D85834C0A835}" type="pres">
      <dgm:prSet presAssocID="{1221F3CE-23D4-49B1-A1DF-2A5CCA60D33D}" presName="text3" presStyleLbl="fgAcc3" presStyleIdx="3" presStyleCnt="7" custScaleX="130780" custScaleY="224290">
        <dgm:presLayoutVars>
          <dgm:chPref val="3"/>
        </dgm:presLayoutVars>
      </dgm:prSet>
      <dgm:spPr/>
    </dgm:pt>
    <dgm:pt modelId="{B84CA927-4533-4049-A30D-504066CC74BC}" type="pres">
      <dgm:prSet presAssocID="{1221F3CE-23D4-49B1-A1DF-2A5CCA60D33D}" presName="hierChild4" presStyleCnt="0"/>
      <dgm:spPr/>
    </dgm:pt>
    <dgm:pt modelId="{A4D5C7F0-E72A-4517-B7E8-68F5E2CB1173}" type="pres">
      <dgm:prSet presAssocID="{6A50FE69-3FDB-4CD3-B40E-E01766B7D3E3}" presName="Name10" presStyleLbl="parChTrans1D2" presStyleIdx="4" presStyleCnt="7" custSzY="216295"/>
      <dgm:spPr/>
    </dgm:pt>
    <dgm:pt modelId="{A55FDC40-B222-4E6F-8CDE-42F0C639A007}" type="pres">
      <dgm:prSet presAssocID="{226CBD0B-9909-4516-829F-3EE757B54C98}" presName="hierRoot2" presStyleCnt="0"/>
      <dgm:spPr/>
    </dgm:pt>
    <dgm:pt modelId="{0A387880-72F7-45D2-9355-DF9E4E6F87E6}" type="pres">
      <dgm:prSet presAssocID="{226CBD0B-9909-4516-829F-3EE757B54C98}" presName="composite2" presStyleCnt="0"/>
      <dgm:spPr/>
    </dgm:pt>
    <dgm:pt modelId="{A7D7228C-3D90-4ECB-B511-9A254D16E214}" type="pres">
      <dgm:prSet presAssocID="{226CBD0B-9909-4516-829F-3EE757B54C98}" presName="background2" presStyleLbl="node2" presStyleIdx="4" presStyleCnt="7"/>
      <dgm:spPr/>
    </dgm:pt>
    <dgm:pt modelId="{F71EB236-FC29-462E-8050-B1DF146A8BD2}" type="pres">
      <dgm:prSet presAssocID="{226CBD0B-9909-4516-829F-3EE757B54C98}" presName="text2" presStyleLbl="fgAcc2" presStyleIdx="4" presStyleCnt="7" custScaleX="130324" custScaleY="303852">
        <dgm:presLayoutVars>
          <dgm:chPref val="3"/>
        </dgm:presLayoutVars>
      </dgm:prSet>
      <dgm:spPr/>
    </dgm:pt>
    <dgm:pt modelId="{951053F4-EDD7-4F51-908B-D749E3E0C6EB}" type="pres">
      <dgm:prSet presAssocID="{226CBD0B-9909-4516-829F-3EE757B54C98}" presName="hierChild3" presStyleCnt="0"/>
      <dgm:spPr/>
    </dgm:pt>
    <dgm:pt modelId="{79D2DD94-324B-490A-94C0-5D072856F9AA}" type="pres">
      <dgm:prSet presAssocID="{C5603FE8-51C5-4AE5-9E0C-B11CF41312FA}" presName="Name17" presStyleLbl="parChTrans1D3" presStyleIdx="4" presStyleCnt="7" custSzY="216295"/>
      <dgm:spPr/>
    </dgm:pt>
    <dgm:pt modelId="{B7202D2F-C57C-4314-834B-4C2400533963}" type="pres">
      <dgm:prSet presAssocID="{EFDB5AE4-651C-4DEA-B2A4-D515B41723B5}" presName="hierRoot3" presStyleCnt="0"/>
      <dgm:spPr/>
    </dgm:pt>
    <dgm:pt modelId="{221B6B7F-5088-4E98-9241-91A6C3BFDC1E}" type="pres">
      <dgm:prSet presAssocID="{EFDB5AE4-651C-4DEA-B2A4-D515B41723B5}" presName="composite3" presStyleCnt="0"/>
      <dgm:spPr/>
    </dgm:pt>
    <dgm:pt modelId="{6D78C6FB-572E-4F03-BE87-278E03B045B3}" type="pres">
      <dgm:prSet presAssocID="{EFDB5AE4-651C-4DEA-B2A4-D515B41723B5}" presName="background3" presStyleLbl="node3" presStyleIdx="4" presStyleCnt="7"/>
      <dgm:spPr/>
    </dgm:pt>
    <dgm:pt modelId="{4C94BD13-0646-477B-962B-6B29E8D0D837}" type="pres">
      <dgm:prSet presAssocID="{EFDB5AE4-651C-4DEA-B2A4-D515B41723B5}" presName="text3" presStyleLbl="fgAcc3" presStyleIdx="4" presStyleCnt="7" custScaleX="130780" custScaleY="224290">
        <dgm:presLayoutVars>
          <dgm:chPref val="3"/>
        </dgm:presLayoutVars>
      </dgm:prSet>
      <dgm:spPr/>
    </dgm:pt>
    <dgm:pt modelId="{B4BD1732-4149-413B-ADE8-99F61A8F7547}" type="pres">
      <dgm:prSet presAssocID="{EFDB5AE4-651C-4DEA-B2A4-D515B41723B5}" presName="hierChild4" presStyleCnt="0"/>
      <dgm:spPr/>
    </dgm:pt>
    <dgm:pt modelId="{06AD9B2C-C5D8-4BF2-A897-937F7EEF6ADE}" type="pres">
      <dgm:prSet presAssocID="{C91F1C25-24A2-4D47-ABCE-08E718BB26AD}" presName="Name10" presStyleLbl="parChTrans1D2" presStyleIdx="5" presStyleCnt="7" custSzY="216295"/>
      <dgm:spPr/>
    </dgm:pt>
    <dgm:pt modelId="{70DE2F1A-8936-42C7-BAC7-AD8F5561A728}" type="pres">
      <dgm:prSet presAssocID="{09D6F3A8-FA72-4E20-9E88-EAB2B141350F}" presName="hierRoot2" presStyleCnt="0"/>
      <dgm:spPr/>
    </dgm:pt>
    <dgm:pt modelId="{1BF2B06E-0C83-4568-8DB2-D93C72E92C7A}" type="pres">
      <dgm:prSet presAssocID="{09D6F3A8-FA72-4E20-9E88-EAB2B141350F}" presName="composite2" presStyleCnt="0"/>
      <dgm:spPr/>
    </dgm:pt>
    <dgm:pt modelId="{E7F14684-12B4-4E94-9C6D-81B4CB125718}" type="pres">
      <dgm:prSet presAssocID="{09D6F3A8-FA72-4E20-9E88-EAB2B141350F}" presName="background2" presStyleLbl="node2" presStyleIdx="5" presStyleCnt="7"/>
      <dgm:spPr/>
    </dgm:pt>
    <dgm:pt modelId="{06F576C7-CD95-4DF1-A881-7FB6E26D0F0F}" type="pres">
      <dgm:prSet presAssocID="{09D6F3A8-FA72-4E20-9E88-EAB2B141350F}" presName="text2" presStyleLbl="fgAcc2" presStyleIdx="5" presStyleCnt="7" custScaleX="130324" custScaleY="303852">
        <dgm:presLayoutVars>
          <dgm:chPref val="3"/>
        </dgm:presLayoutVars>
      </dgm:prSet>
      <dgm:spPr/>
    </dgm:pt>
    <dgm:pt modelId="{AA40DEB9-8BD7-4B86-90A2-0169FA18EC7A}" type="pres">
      <dgm:prSet presAssocID="{09D6F3A8-FA72-4E20-9E88-EAB2B141350F}" presName="hierChild3" presStyleCnt="0"/>
      <dgm:spPr/>
    </dgm:pt>
    <dgm:pt modelId="{F2593474-77C1-4BFB-9283-683B00392D2B}" type="pres">
      <dgm:prSet presAssocID="{AE33348D-EA42-4579-83C4-CDBAD50538AF}" presName="Name17" presStyleLbl="parChTrans1D3" presStyleIdx="5" presStyleCnt="7" custSzY="216295"/>
      <dgm:spPr/>
    </dgm:pt>
    <dgm:pt modelId="{490D409F-5E66-4ABB-A630-78A0EC272127}" type="pres">
      <dgm:prSet presAssocID="{AAADC5CC-D0B0-404A-8923-6C8FF752029A}" presName="hierRoot3" presStyleCnt="0"/>
      <dgm:spPr/>
    </dgm:pt>
    <dgm:pt modelId="{F6DB9A2B-ABD5-4547-810E-D98E41738289}" type="pres">
      <dgm:prSet presAssocID="{AAADC5CC-D0B0-404A-8923-6C8FF752029A}" presName="composite3" presStyleCnt="0"/>
      <dgm:spPr/>
    </dgm:pt>
    <dgm:pt modelId="{ADFEB41D-2D41-4C6E-A9D2-E9408F492A27}" type="pres">
      <dgm:prSet presAssocID="{AAADC5CC-D0B0-404A-8923-6C8FF752029A}" presName="background3" presStyleLbl="node3" presStyleIdx="5" presStyleCnt="7"/>
      <dgm:spPr/>
    </dgm:pt>
    <dgm:pt modelId="{BA1AED98-49EF-4C1A-97E0-55AAC58335EA}" type="pres">
      <dgm:prSet presAssocID="{AAADC5CC-D0B0-404A-8923-6C8FF752029A}" presName="text3" presStyleLbl="fgAcc3" presStyleIdx="5" presStyleCnt="7" custScaleX="130780" custScaleY="224290">
        <dgm:presLayoutVars>
          <dgm:chPref val="3"/>
        </dgm:presLayoutVars>
      </dgm:prSet>
      <dgm:spPr/>
    </dgm:pt>
    <dgm:pt modelId="{7A1987C0-B7E3-4455-9AE2-21139EB679B2}" type="pres">
      <dgm:prSet presAssocID="{AAADC5CC-D0B0-404A-8923-6C8FF752029A}" presName="hierChild4" presStyleCnt="0"/>
      <dgm:spPr/>
    </dgm:pt>
    <dgm:pt modelId="{F50C668C-5D1B-4279-ABAE-B3D4EB515436}" type="pres">
      <dgm:prSet presAssocID="{F6B708FD-6DEB-4831-AC08-06E5E2F6E765}" presName="Name10" presStyleLbl="parChTrans1D2" presStyleIdx="6" presStyleCnt="7" custSzY="216295"/>
      <dgm:spPr/>
    </dgm:pt>
    <dgm:pt modelId="{F5EFFE78-84BE-4297-A331-A420CF7D26DE}" type="pres">
      <dgm:prSet presAssocID="{0B5D706D-E676-46B1-AEA2-773643617EBF}" presName="hierRoot2" presStyleCnt="0"/>
      <dgm:spPr/>
    </dgm:pt>
    <dgm:pt modelId="{3A6CF928-CF73-44AF-9600-6B8C3A67B0BD}" type="pres">
      <dgm:prSet presAssocID="{0B5D706D-E676-46B1-AEA2-773643617EBF}" presName="composite2" presStyleCnt="0"/>
      <dgm:spPr/>
    </dgm:pt>
    <dgm:pt modelId="{923D90E0-FEFF-4B10-8759-6BCCF8B83EE8}" type="pres">
      <dgm:prSet presAssocID="{0B5D706D-E676-46B1-AEA2-773643617EBF}" presName="background2" presStyleLbl="node2" presStyleIdx="6" presStyleCnt="7"/>
      <dgm:spPr/>
    </dgm:pt>
    <dgm:pt modelId="{9E236E0A-5043-4A02-AA89-6DC280B8A2B9}" type="pres">
      <dgm:prSet presAssocID="{0B5D706D-E676-46B1-AEA2-773643617EBF}" presName="text2" presStyleLbl="fgAcc2" presStyleIdx="6" presStyleCnt="7" custScaleX="130324" custScaleY="303852">
        <dgm:presLayoutVars>
          <dgm:chPref val="3"/>
        </dgm:presLayoutVars>
      </dgm:prSet>
      <dgm:spPr/>
    </dgm:pt>
    <dgm:pt modelId="{BD689E54-9FC5-444B-A67A-A3DF82B31D60}" type="pres">
      <dgm:prSet presAssocID="{0B5D706D-E676-46B1-AEA2-773643617EBF}" presName="hierChild3" presStyleCnt="0"/>
      <dgm:spPr/>
    </dgm:pt>
    <dgm:pt modelId="{B10D600A-2C68-43CE-A351-C2F377F55335}" type="pres">
      <dgm:prSet presAssocID="{B1A466BA-3942-40BF-AF82-F1C2DE66C864}" presName="Name17" presStyleLbl="parChTrans1D3" presStyleIdx="6" presStyleCnt="7" custSzY="216295"/>
      <dgm:spPr/>
    </dgm:pt>
    <dgm:pt modelId="{034D1C50-5A85-4781-874D-B6A02B261617}" type="pres">
      <dgm:prSet presAssocID="{D2E6432A-027C-4044-B7EF-38034FC712C1}" presName="hierRoot3" presStyleCnt="0"/>
      <dgm:spPr/>
    </dgm:pt>
    <dgm:pt modelId="{824166FC-E9A1-4F24-A92F-04D59C4F2E43}" type="pres">
      <dgm:prSet presAssocID="{D2E6432A-027C-4044-B7EF-38034FC712C1}" presName="composite3" presStyleCnt="0"/>
      <dgm:spPr/>
    </dgm:pt>
    <dgm:pt modelId="{74BB047B-F0EE-4EEE-8C7A-2335F9CCB8E0}" type="pres">
      <dgm:prSet presAssocID="{D2E6432A-027C-4044-B7EF-38034FC712C1}" presName="background3" presStyleLbl="node3" presStyleIdx="6" presStyleCnt="7"/>
      <dgm:spPr/>
    </dgm:pt>
    <dgm:pt modelId="{6C91028B-70F4-4695-857C-04CE23DB0C98}" type="pres">
      <dgm:prSet presAssocID="{D2E6432A-027C-4044-B7EF-38034FC712C1}" presName="text3" presStyleLbl="fgAcc3" presStyleIdx="6" presStyleCnt="7" custScaleX="130780" custScaleY="224290">
        <dgm:presLayoutVars>
          <dgm:chPref val="3"/>
        </dgm:presLayoutVars>
      </dgm:prSet>
      <dgm:spPr/>
    </dgm:pt>
    <dgm:pt modelId="{77B1F8C9-1D97-458D-BCA8-926628E8C8F1}" type="pres">
      <dgm:prSet presAssocID="{D2E6432A-027C-4044-B7EF-38034FC712C1}" presName="hierChild4" presStyleCnt="0"/>
      <dgm:spPr/>
    </dgm:pt>
  </dgm:ptLst>
  <dgm:cxnLst>
    <dgm:cxn modelId="{1222D311-5720-4D61-897E-833497A2D967}" type="presOf" srcId="{802B22AA-F0E0-4096-909E-5CC73EF1266E}" destId="{6EAC2354-C646-43F7-9512-7B95C6E60D9E}" srcOrd="0" destOrd="0" presId="urn:microsoft.com/office/officeart/2005/8/layout/hierarchy1"/>
    <dgm:cxn modelId="{42EA3520-4F3A-4C65-A3DB-348DB9C0A0D6}" type="presOf" srcId="{6A50FE69-3FDB-4CD3-B40E-E01766B7D3E3}" destId="{A4D5C7F0-E72A-4517-B7E8-68F5E2CB1173}" srcOrd="0" destOrd="0" presId="urn:microsoft.com/office/officeart/2005/8/layout/hierarchy1"/>
    <dgm:cxn modelId="{31A0CA22-DDD3-410A-83D9-AEF926A178AD}" srcId="{C0384F7E-DA58-4203-98D3-522342EC5085}" destId="{01DAD348-0562-4360-9498-88AAC0DCFDD3}" srcOrd="3" destOrd="0" parTransId="{D0799F53-A445-4A66-9D7E-B71A8D764751}" sibTransId="{E12738BD-30CE-447D-9165-7E3C67584C99}"/>
    <dgm:cxn modelId="{0E2FAF23-BE49-4FD8-9A8C-28A2E62D7BC5}" type="presOf" srcId="{D06D3DF9-B0F8-49C2-BC64-DBFB5DB9CEEB}" destId="{6EBB6BA1-0EDD-4BA6-A43F-EA70948CDC28}" srcOrd="0" destOrd="0" presId="urn:microsoft.com/office/officeart/2005/8/layout/hierarchy1"/>
    <dgm:cxn modelId="{A37E0726-388C-457E-8458-4B4AB1E6DCC2}" type="presOf" srcId="{71D15C1E-5C5D-4789-AC51-A7351951E615}" destId="{5045BAC2-44DF-4376-AC95-D55496BE66A4}" srcOrd="0" destOrd="0" presId="urn:microsoft.com/office/officeart/2005/8/layout/hierarchy1"/>
    <dgm:cxn modelId="{ACDD8626-D7C4-4F77-B0C9-18E32C393F0B}" srcId="{C0384F7E-DA58-4203-98D3-522342EC5085}" destId="{D06D3DF9-B0F8-49C2-BC64-DBFB5DB9CEEB}" srcOrd="1" destOrd="0" parTransId="{2E80FC45-EC7D-4D76-93B7-E843DDA3FADF}" sibTransId="{5E632D58-DD31-4E14-834C-03934D2987AB}"/>
    <dgm:cxn modelId="{BAC21038-A2E6-480A-82CB-13278999C9DB}" srcId="{226CBD0B-9909-4516-829F-3EE757B54C98}" destId="{EFDB5AE4-651C-4DEA-B2A4-D515B41723B5}" srcOrd="0" destOrd="0" parTransId="{C5603FE8-51C5-4AE5-9E0C-B11CF41312FA}" sibTransId="{D18C87C8-89A0-4D21-9641-E869A9FD6DA0}"/>
    <dgm:cxn modelId="{D47EDB3B-9514-4600-B0F2-0338D6239AFD}" type="presOf" srcId="{AAADC5CC-D0B0-404A-8923-6C8FF752029A}" destId="{BA1AED98-49EF-4C1A-97E0-55AAC58335EA}" srcOrd="0" destOrd="0" presId="urn:microsoft.com/office/officeart/2005/8/layout/hierarchy1"/>
    <dgm:cxn modelId="{245A9E3F-A4A0-4B7D-A0DB-5331FF116583}" type="presOf" srcId="{D0799F53-A445-4A66-9D7E-B71A8D764751}" destId="{63ED0B96-C6CA-45F0-A8B1-E07A78BB19CE}" srcOrd="0" destOrd="0" presId="urn:microsoft.com/office/officeart/2005/8/layout/hierarchy1"/>
    <dgm:cxn modelId="{37C01B60-8CDD-40F5-BCF6-17581507A0E0}" type="presOf" srcId="{226CBD0B-9909-4516-829F-3EE757B54C98}" destId="{F71EB236-FC29-462E-8050-B1DF146A8BD2}" srcOrd="0" destOrd="0" presId="urn:microsoft.com/office/officeart/2005/8/layout/hierarchy1"/>
    <dgm:cxn modelId="{12724265-C0FE-4700-A48E-6B37C19B67C7}" srcId="{C0384F7E-DA58-4203-98D3-522342EC5085}" destId="{4C8DBBB7-0E66-47A5-B1C8-867F732D1FDD}" srcOrd="0" destOrd="0" parTransId="{F0BB022F-112C-4EAE-91F3-07731F40D473}" sibTransId="{228FD309-2218-4147-BD1F-50BAA5296A77}"/>
    <dgm:cxn modelId="{882FCC45-A2BE-4951-8AEB-085CEFEB67CD}" type="presOf" srcId="{D2E6432A-027C-4044-B7EF-38034FC712C1}" destId="{6C91028B-70F4-4695-857C-04CE23DB0C98}" srcOrd="0" destOrd="0" presId="urn:microsoft.com/office/officeart/2005/8/layout/hierarchy1"/>
    <dgm:cxn modelId="{EFCF2D46-E131-41ED-88E5-CA1621959C0A}" srcId="{0B5D706D-E676-46B1-AEA2-773643617EBF}" destId="{D2E6432A-027C-4044-B7EF-38034FC712C1}" srcOrd="0" destOrd="0" parTransId="{B1A466BA-3942-40BF-AF82-F1C2DE66C864}" sibTransId="{216CE3E1-743A-4A06-966C-FB38C2FE88FE}"/>
    <dgm:cxn modelId="{860E5846-E6BC-4694-9062-F46BCA566E51}" type="presOf" srcId="{F0BB022F-112C-4EAE-91F3-07731F40D473}" destId="{5D80ABA5-2224-4D4A-9C78-B25DFB3E3301}" srcOrd="0" destOrd="0" presId="urn:microsoft.com/office/officeart/2005/8/layout/hierarchy1"/>
    <dgm:cxn modelId="{72782F6D-1CFB-4D34-ACFD-C893277229C9}" type="presOf" srcId="{1221F3CE-23D4-49B1-A1DF-2A5CCA60D33D}" destId="{1B5C214A-2A76-40FE-BC5F-D85834C0A835}" srcOrd="0" destOrd="0" presId="urn:microsoft.com/office/officeart/2005/8/layout/hierarchy1"/>
    <dgm:cxn modelId="{9A83584F-3937-4C7F-8DF4-B92016C06AEF}" srcId="{6DA32B51-3737-48DB-8F0D-97779126DC79}" destId="{C0384F7E-DA58-4203-98D3-522342EC5085}" srcOrd="0" destOrd="0" parTransId="{F907BF19-9196-44C0-8075-93C710BC450F}" sibTransId="{DEFE10DE-908F-4BCE-B2C6-7522F5D6EC2A}"/>
    <dgm:cxn modelId="{CBFFC553-B431-4991-9D5F-695B3CE8CD7E}" type="presOf" srcId="{F6B708FD-6DEB-4831-AC08-06E5E2F6E765}" destId="{F50C668C-5D1B-4279-ABAE-B3D4EB515436}" srcOrd="0" destOrd="0" presId="urn:microsoft.com/office/officeart/2005/8/layout/hierarchy1"/>
    <dgm:cxn modelId="{DFBAE473-1F62-4409-A53F-A81592B1B002}" type="presOf" srcId="{09D6F3A8-FA72-4E20-9E88-EAB2B141350F}" destId="{06F576C7-CD95-4DF1-A881-7FB6E26D0F0F}" srcOrd="0" destOrd="0" presId="urn:microsoft.com/office/officeart/2005/8/layout/hierarchy1"/>
    <dgm:cxn modelId="{D9F20678-8624-490C-B555-5AE4FC75BA29}" type="presOf" srcId="{0B5D706D-E676-46B1-AEA2-773643617EBF}" destId="{9E236E0A-5043-4A02-AA89-6DC280B8A2B9}" srcOrd="0" destOrd="0" presId="urn:microsoft.com/office/officeart/2005/8/layout/hierarchy1"/>
    <dgm:cxn modelId="{C58FB17C-4218-489B-AD9A-8332D31C289A}" srcId="{C0384F7E-DA58-4203-98D3-522342EC5085}" destId="{09D6F3A8-FA72-4E20-9E88-EAB2B141350F}" srcOrd="5" destOrd="0" parTransId="{C91F1C25-24A2-4D47-ABCE-08E718BB26AD}" sibTransId="{3093988E-5709-4EE3-94A7-5BE343BC820D}"/>
    <dgm:cxn modelId="{E3473C7D-EA69-4F7E-B21A-DE0D593EED1B}" type="presOf" srcId="{B1A466BA-3942-40BF-AF82-F1C2DE66C864}" destId="{B10D600A-2C68-43CE-A351-C2F377F55335}" srcOrd="0" destOrd="0" presId="urn:microsoft.com/office/officeart/2005/8/layout/hierarchy1"/>
    <dgm:cxn modelId="{B3EB9E7D-F23E-464B-AFD8-22059DEE1055}" type="presOf" srcId="{5956D5A2-4450-476A-BD1F-6385794D6A4D}" destId="{80422B2D-024F-4E7A-A540-55392E247481}" srcOrd="0" destOrd="0" presId="urn:microsoft.com/office/officeart/2005/8/layout/hierarchy1"/>
    <dgm:cxn modelId="{C69E4081-82E0-48C1-B1B8-8B97261F9049}" srcId="{C0384F7E-DA58-4203-98D3-522342EC5085}" destId="{226CBD0B-9909-4516-829F-3EE757B54C98}" srcOrd="4" destOrd="0" parTransId="{6A50FE69-3FDB-4CD3-B40E-E01766B7D3E3}" sibTransId="{594612AA-78A8-4DBC-82C8-6656F96B4FD3}"/>
    <dgm:cxn modelId="{DCCE6488-F321-4802-B11C-D213684830C3}" type="presOf" srcId="{C91F1C25-24A2-4D47-ABCE-08E718BB26AD}" destId="{06AD9B2C-C5D8-4BF2-A897-937F7EEF6ADE}" srcOrd="0" destOrd="0" presId="urn:microsoft.com/office/officeart/2005/8/layout/hierarchy1"/>
    <dgm:cxn modelId="{7A3D7C89-5765-463C-AEE2-E4A7D19A995D}" type="presOf" srcId="{EFDB5AE4-651C-4DEA-B2A4-D515B41723B5}" destId="{4C94BD13-0646-477B-962B-6B29E8D0D837}" srcOrd="0" destOrd="0" presId="urn:microsoft.com/office/officeart/2005/8/layout/hierarchy1"/>
    <dgm:cxn modelId="{D959338C-4A82-4C9D-93AB-668498DBF7AD}" type="presOf" srcId="{EB976586-3F8E-4BD0-A21C-C181C8F15C32}" destId="{169A936B-26B7-4E2B-B284-354847DF750A}" srcOrd="0" destOrd="0" presId="urn:microsoft.com/office/officeart/2005/8/layout/hierarchy1"/>
    <dgm:cxn modelId="{10EA2593-E1E7-49C5-9BB7-9279362AD516}" type="presOf" srcId="{AD884F07-C3A6-4AB4-8238-33E79166FAA9}" destId="{1232A757-7F31-497E-AA4C-DDB49DDA646C}" srcOrd="0" destOrd="0" presId="urn:microsoft.com/office/officeart/2005/8/layout/hierarchy1"/>
    <dgm:cxn modelId="{C2DD32A0-BFF2-47B6-A478-4B532D6571A5}" type="presOf" srcId="{E244FA26-8167-43A7-9C18-2F02BFDA95B3}" destId="{C67FB7B9-3192-4535-BC8C-9DD0301A07F3}" srcOrd="0" destOrd="0" presId="urn:microsoft.com/office/officeart/2005/8/layout/hierarchy1"/>
    <dgm:cxn modelId="{A07933A1-2426-4740-B163-73C311FDD6D2}" type="presOf" srcId="{AE33348D-EA42-4579-83C4-CDBAD50538AF}" destId="{F2593474-77C1-4BFB-9283-683B00392D2B}" srcOrd="0" destOrd="0" presId="urn:microsoft.com/office/officeart/2005/8/layout/hierarchy1"/>
    <dgm:cxn modelId="{92F8D5A6-7547-4DDE-A551-51B3B449C81F}" type="presOf" srcId="{A960369D-60DD-4813-BA72-621821E8E314}" destId="{9736C34C-D603-4A9A-806D-893A5D2530B2}" srcOrd="0" destOrd="0" presId="urn:microsoft.com/office/officeart/2005/8/layout/hierarchy1"/>
    <dgm:cxn modelId="{1CEEFBA6-9C4B-4F4A-BEF4-AC0028FF2246}" type="presOf" srcId="{4C8DBBB7-0E66-47A5-B1C8-867F732D1FDD}" destId="{6F647565-80B8-448E-B3B2-447FDC994ECB}" srcOrd="0" destOrd="0" presId="urn:microsoft.com/office/officeart/2005/8/layout/hierarchy1"/>
    <dgm:cxn modelId="{196463AD-1A59-44A8-AF6A-C3CD05202DB4}" srcId="{09D6F3A8-FA72-4E20-9E88-EAB2B141350F}" destId="{AAADC5CC-D0B0-404A-8923-6C8FF752029A}" srcOrd="0" destOrd="0" parTransId="{AE33348D-EA42-4579-83C4-CDBAD50538AF}" sibTransId="{CB108347-33B6-4AB0-90BA-B9355CC53FD3}"/>
    <dgm:cxn modelId="{55FD2FC4-1DE0-4351-8C45-E7852DFA0111}" type="presOf" srcId="{2E80FC45-EC7D-4D76-93B7-E843DDA3FADF}" destId="{7CD566AA-7B28-4A4C-A354-8ACB0E0044D9}" srcOrd="0" destOrd="0" presId="urn:microsoft.com/office/officeart/2005/8/layout/hierarchy1"/>
    <dgm:cxn modelId="{2E5E14C5-B386-4587-BC56-BD38D4CF1CB2}" srcId="{D06D3DF9-B0F8-49C2-BC64-DBFB5DB9CEEB}" destId="{EB976586-3F8E-4BD0-A21C-C181C8F15C32}" srcOrd="0" destOrd="0" parTransId="{E244FA26-8167-43A7-9C18-2F02BFDA95B3}" sibTransId="{C76E6C76-DB77-4CE8-9CD8-1B1AEDB7B7C5}"/>
    <dgm:cxn modelId="{599402CC-8641-49FF-9996-D76BDE9895C2}" srcId="{4C8DBBB7-0E66-47A5-B1C8-867F732D1FDD}" destId="{802B22AA-F0E0-4096-909E-5CC73EF1266E}" srcOrd="0" destOrd="0" parTransId="{71D15C1E-5C5D-4789-AC51-A7351951E615}" sibTransId="{02358B9E-2280-47C5-A7E1-8864045C66BC}"/>
    <dgm:cxn modelId="{D99CEBD6-CB44-40E5-9D97-E40E08DCC4EF}" type="presOf" srcId="{01DAD348-0562-4360-9498-88AAC0DCFDD3}" destId="{67841765-1049-429A-B95F-8A0BDF0D81E2}" srcOrd="0" destOrd="0" presId="urn:microsoft.com/office/officeart/2005/8/layout/hierarchy1"/>
    <dgm:cxn modelId="{4F2327D8-1769-41F2-A137-08093F851621}" type="presOf" srcId="{C0384F7E-DA58-4203-98D3-522342EC5085}" destId="{8E27D4B7-08AF-408D-AC9F-9E246275E2F0}" srcOrd="0" destOrd="0" presId="urn:microsoft.com/office/officeart/2005/8/layout/hierarchy1"/>
    <dgm:cxn modelId="{DA2C29DA-6F69-4D3B-BAF0-E99FA9626511}" srcId="{C0384F7E-DA58-4203-98D3-522342EC5085}" destId="{0B5D706D-E676-46B1-AEA2-773643617EBF}" srcOrd="6" destOrd="0" parTransId="{F6B708FD-6DEB-4831-AC08-06E5E2F6E765}" sibTransId="{EB0340A9-9E4D-42A2-A9B7-7E304ACF158A}"/>
    <dgm:cxn modelId="{561B50E0-59EE-4C01-9D7E-262C4319D755}" type="presOf" srcId="{D3EEB18A-8661-4B90-AB3B-E9DB5FD42D5A}" destId="{7F3A6310-23CC-4B08-9C17-E3C196422BDD}" srcOrd="0" destOrd="0" presId="urn:microsoft.com/office/officeart/2005/8/layout/hierarchy1"/>
    <dgm:cxn modelId="{D16EA0E9-AB66-47E4-83BA-E9CECFBC2987}" srcId="{01DAD348-0562-4360-9498-88AAC0DCFDD3}" destId="{1221F3CE-23D4-49B1-A1DF-2A5CCA60D33D}" srcOrd="0" destOrd="0" parTransId="{A960369D-60DD-4813-BA72-621821E8E314}" sibTransId="{D48867B3-5E3B-408F-AF97-51440D091C96}"/>
    <dgm:cxn modelId="{3768FDED-F6AC-41E6-A4DF-EACD32F39793}" type="presOf" srcId="{C5603FE8-51C5-4AE5-9E0C-B11CF41312FA}" destId="{79D2DD94-324B-490A-94C0-5D072856F9AA}" srcOrd="0" destOrd="0" presId="urn:microsoft.com/office/officeart/2005/8/layout/hierarchy1"/>
    <dgm:cxn modelId="{B30611F3-F978-45AF-BE99-6016D324B14B}" srcId="{AD884F07-C3A6-4AB4-8238-33E79166FAA9}" destId="{D3EEB18A-8661-4B90-AB3B-E9DB5FD42D5A}" srcOrd="0" destOrd="0" parTransId="{5956D5A2-4450-476A-BD1F-6385794D6A4D}" sibTransId="{E836A537-6139-499D-84A1-3104B0D2C212}"/>
    <dgm:cxn modelId="{04DB8BF7-59AB-4732-BF26-5C164A531688}" type="presOf" srcId="{6DA32B51-3737-48DB-8F0D-97779126DC79}" destId="{12B5A9D7-042E-445D-A6D6-259441061C5E}" srcOrd="0" destOrd="0" presId="urn:microsoft.com/office/officeart/2005/8/layout/hierarchy1"/>
    <dgm:cxn modelId="{98CEA5F9-D319-496C-BE82-46CABDE4932A}" type="presOf" srcId="{5E1FFA65-A9A9-4706-B89B-37FB36DF61B4}" destId="{BC61BA17-AA8F-4712-AE0C-70303DBAF097}" srcOrd="0" destOrd="0" presId="urn:microsoft.com/office/officeart/2005/8/layout/hierarchy1"/>
    <dgm:cxn modelId="{59E954FF-7445-45FE-966A-AD5D6A96B7B5}" srcId="{C0384F7E-DA58-4203-98D3-522342EC5085}" destId="{AD884F07-C3A6-4AB4-8238-33E79166FAA9}" srcOrd="2" destOrd="0" parTransId="{5E1FFA65-A9A9-4706-B89B-37FB36DF61B4}" sibTransId="{FCE9B8A9-601F-4F41-A217-56C7F52203E2}"/>
    <dgm:cxn modelId="{37C703D4-2E4B-49EB-AA26-3D86176E0D97}" type="presParOf" srcId="{12B5A9D7-042E-445D-A6D6-259441061C5E}" destId="{1EDBF995-9799-42BC-8DA1-774ACEB9CC4A}" srcOrd="0" destOrd="0" presId="urn:microsoft.com/office/officeart/2005/8/layout/hierarchy1"/>
    <dgm:cxn modelId="{89F6EE28-4722-4901-84CC-63188D6BAE1A}" type="presParOf" srcId="{1EDBF995-9799-42BC-8DA1-774ACEB9CC4A}" destId="{7CCB7CAE-DAB8-4DFA-9038-FFF3CCBBF75B}" srcOrd="0" destOrd="0" presId="urn:microsoft.com/office/officeart/2005/8/layout/hierarchy1"/>
    <dgm:cxn modelId="{EECFE025-78BB-4251-8269-0C6CE7D9591A}" type="presParOf" srcId="{7CCB7CAE-DAB8-4DFA-9038-FFF3CCBBF75B}" destId="{77AF1D7F-1BDE-434F-A912-B45215F476EB}" srcOrd="0" destOrd="0" presId="urn:microsoft.com/office/officeart/2005/8/layout/hierarchy1"/>
    <dgm:cxn modelId="{82957794-6BED-4F35-96A2-04B5E7B295D8}" type="presParOf" srcId="{7CCB7CAE-DAB8-4DFA-9038-FFF3CCBBF75B}" destId="{8E27D4B7-08AF-408D-AC9F-9E246275E2F0}" srcOrd="1" destOrd="0" presId="urn:microsoft.com/office/officeart/2005/8/layout/hierarchy1"/>
    <dgm:cxn modelId="{9935219A-CBFD-493E-9522-AD77D555BAB6}" type="presParOf" srcId="{1EDBF995-9799-42BC-8DA1-774ACEB9CC4A}" destId="{4A3BD390-1D29-458E-AC3A-5BBE125A364B}" srcOrd="1" destOrd="0" presId="urn:microsoft.com/office/officeart/2005/8/layout/hierarchy1"/>
    <dgm:cxn modelId="{B648483D-897A-4EEC-B68D-475C69E35614}" type="presParOf" srcId="{4A3BD390-1D29-458E-AC3A-5BBE125A364B}" destId="{5D80ABA5-2224-4D4A-9C78-B25DFB3E3301}" srcOrd="0" destOrd="0" presId="urn:microsoft.com/office/officeart/2005/8/layout/hierarchy1"/>
    <dgm:cxn modelId="{120370CE-947C-47C3-A0F3-0DEB8EDCA771}" type="presParOf" srcId="{4A3BD390-1D29-458E-AC3A-5BBE125A364B}" destId="{54477EAB-0038-4F38-8580-985691F5777E}" srcOrd="1" destOrd="0" presId="urn:microsoft.com/office/officeart/2005/8/layout/hierarchy1"/>
    <dgm:cxn modelId="{2AB02954-661B-4051-99F5-BF05D8FF7200}" type="presParOf" srcId="{54477EAB-0038-4F38-8580-985691F5777E}" destId="{5D443AF3-7EF6-4F7B-88D5-63C962B3F664}" srcOrd="0" destOrd="0" presId="urn:microsoft.com/office/officeart/2005/8/layout/hierarchy1"/>
    <dgm:cxn modelId="{E420F12C-A2A1-4C48-A984-B2C174316FBD}" type="presParOf" srcId="{5D443AF3-7EF6-4F7B-88D5-63C962B3F664}" destId="{F17F7815-6EFE-40BB-927A-9BEA636F1C2F}" srcOrd="0" destOrd="0" presId="urn:microsoft.com/office/officeart/2005/8/layout/hierarchy1"/>
    <dgm:cxn modelId="{2EE962A4-8EB7-48B0-A2F6-EEF4CF700C4B}" type="presParOf" srcId="{5D443AF3-7EF6-4F7B-88D5-63C962B3F664}" destId="{6F647565-80B8-448E-B3B2-447FDC994ECB}" srcOrd="1" destOrd="0" presId="urn:microsoft.com/office/officeart/2005/8/layout/hierarchy1"/>
    <dgm:cxn modelId="{13312E7F-F071-4403-B2A8-BFF62E222238}" type="presParOf" srcId="{54477EAB-0038-4F38-8580-985691F5777E}" destId="{3AE51039-A616-40DF-8763-CEC40B38ABAB}" srcOrd="1" destOrd="0" presId="urn:microsoft.com/office/officeart/2005/8/layout/hierarchy1"/>
    <dgm:cxn modelId="{1B35E57A-BA4E-46C0-9A3D-6AB5EB78EA5D}" type="presParOf" srcId="{3AE51039-A616-40DF-8763-CEC40B38ABAB}" destId="{5045BAC2-44DF-4376-AC95-D55496BE66A4}" srcOrd="0" destOrd="0" presId="urn:microsoft.com/office/officeart/2005/8/layout/hierarchy1"/>
    <dgm:cxn modelId="{9F54D4A6-5C39-4BE8-AF76-D2428683B0ED}" type="presParOf" srcId="{3AE51039-A616-40DF-8763-CEC40B38ABAB}" destId="{351E0335-3D9B-45B3-8101-C07BED8865D8}" srcOrd="1" destOrd="0" presId="urn:microsoft.com/office/officeart/2005/8/layout/hierarchy1"/>
    <dgm:cxn modelId="{9C712BE2-72D3-4BE4-8295-C2D448EF4DEF}" type="presParOf" srcId="{351E0335-3D9B-45B3-8101-C07BED8865D8}" destId="{D3B62597-C4B1-4065-8071-AE6B076C5C35}" srcOrd="0" destOrd="0" presId="urn:microsoft.com/office/officeart/2005/8/layout/hierarchy1"/>
    <dgm:cxn modelId="{4298CD4A-FE39-49C5-AE5A-CAB7F74682EF}" type="presParOf" srcId="{D3B62597-C4B1-4065-8071-AE6B076C5C35}" destId="{B561C761-8CBA-4FEC-888A-F1408CB08BD9}" srcOrd="0" destOrd="0" presId="urn:microsoft.com/office/officeart/2005/8/layout/hierarchy1"/>
    <dgm:cxn modelId="{C582DC89-A947-445E-839B-6021982F3AC9}" type="presParOf" srcId="{D3B62597-C4B1-4065-8071-AE6B076C5C35}" destId="{6EAC2354-C646-43F7-9512-7B95C6E60D9E}" srcOrd="1" destOrd="0" presId="urn:microsoft.com/office/officeart/2005/8/layout/hierarchy1"/>
    <dgm:cxn modelId="{7BE6BA13-DFEE-497C-8640-A43A32811516}" type="presParOf" srcId="{351E0335-3D9B-45B3-8101-C07BED8865D8}" destId="{6E0D778B-E98A-480C-85F5-26FAD04E7BAC}" srcOrd="1" destOrd="0" presId="urn:microsoft.com/office/officeart/2005/8/layout/hierarchy1"/>
    <dgm:cxn modelId="{0677066E-4A5E-4F67-9F08-65EA5B42D968}" type="presParOf" srcId="{4A3BD390-1D29-458E-AC3A-5BBE125A364B}" destId="{7CD566AA-7B28-4A4C-A354-8ACB0E0044D9}" srcOrd="2" destOrd="0" presId="urn:microsoft.com/office/officeart/2005/8/layout/hierarchy1"/>
    <dgm:cxn modelId="{039254DD-6E15-4F59-ABFD-F9CAE440ACED}" type="presParOf" srcId="{4A3BD390-1D29-458E-AC3A-5BBE125A364B}" destId="{2FD5EB48-6133-407E-A6F4-08A877BF0D7C}" srcOrd="3" destOrd="0" presId="urn:microsoft.com/office/officeart/2005/8/layout/hierarchy1"/>
    <dgm:cxn modelId="{624B573C-0A3F-4374-A978-0A3E3DE3EDBB}" type="presParOf" srcId="{2FD5EB48-6133-407E-A6F4-08A877BF0D7C}" destId="{079A0E25-ED20-426B-BF1C-EA456BE7B3E9}" srcOrd="0" destOrd="0" presId="urn:microsoft.com/office/officeart/2005/8/layout/hierarchy1"/>
    <dgm:cxn modelId="{59FC7B71-9AF4-47AC-862E-724FA8BFD694}" type="presParOf" srcId="{079A0E25-ED20-426B-BF1C-EA456BE7B3E9}" destId="{D08EBF0C-4670-4C72-8482-99FAA81BD6FC}" srcOrd="0" destOrd="0" presId="urn:microsoft.com/office/officeart/2005/8/layout/hierarchy1"/>
    <dgm:cxn modelId="{81B39609-FC6F-4D9B-BCF2-77A62BB8F91F}" type="presParOf" srcId="{079A0E25-ED20-426B-BF1C-EA456BE7B3E9}" destId="{6EBB6BA1-0EDD-4BA6-A43F-EA70948CDC28}" srcOrd="1" destOrd="0" presId="urn:microsoft.com/office/officeart/2005/8/layout/hierarchy1"/>
    <dgm:cxn modelId="{91E9A4D0-4073-4031-863E-2DE4E12D74F8}" type="presParOf" srcId="{2FD5EB48-6133-407E-A6F4-08A877BF0D7C}" destId="{A5F435C0-CC69-4093-8917-0913CD147B91}" srcOrd="1" destOrd="0" presId="urn:microsoft.com/office/officeart/2005/8/layout/hierarchy1"/>
    <dgm:cxn modelId="{D41A896C-4CB1-4737-AC6A-22DA388258A6}" type="presParOf" srcId="{A5F435C0-CC69-4093-8917-0913CD147B91}" destId="{C67FB7B9-3192-4535-BC8C-9DD0301A07F3}" srcOrd="0" destOrd="0" presId="urn:microsoft.com/office/officeart/2005/8/layout/hierarchy1"/>
    <dgm:cxn modelId="{CCD36836-693F-42C2-A7E7-35D60F4FE5F4}" type="presParOf" srcId="{A5F435C0-CC69-4093-8917-0913CD147B91}" destId="{934EEB83-F425-4CB3-AF1D-6A48475394B4}" srcOrd="1" destOrd="0" presId="urn:microsoft.com/office/officeart/2005/8/layout/hierarchy1"/>
    <dgm:cxn modelId="{2B1C5EA0-8C39-43F3-A547-9140EF469188}" type="presParOf" srcId="{934EEB83-F425-4CB3-AF1D-6A48475394B4}" destId="{4EBC625A-0E89-410E-9614-00C57C66EB90}" srcOrd="0" destOrd="0" presId="urn:microsoft.com/office/officeart/2005/8/layout/hierarchy1"/>
    <dgm:cxn modelId="{2DF5078E-B679-4A20-B26B-5EDD00A09FEE}" type="presParOf" srcId="{4EBC625A-0E89-410E-9614-00C57C66EB90}" destId="{C4C55909-C1F3-4D56-A3F0-4A26369579DB}" srcOrd="0" destOrd="0" presId="urn:microsoft.com/office/officeart/2005/8/layout/hierarchy1"/>
    <dgm:cxn modelId="{9BEB3C65-15DB-4A7F-B801-C1405FDD11D0}" type="presParOf" srcId="{4EBC625A-0E89-410E-9614-00C57C66EB90}" destId="{169A936B-26B7-4E2B-B284-354847DF750A}" srcOrd="1" destOrd="0" presId="urn:microsoft.com/office/officeart/2005/8/layout/hierarchy1"/>
    <dgm:cxn modelId="{0A254158-C5DC-49F2-B872-23FEA2756078}" type="presParOf" srcId="{934EEB83-F425-4CB3-AF1D-6A48475394B4}" destId="{75D4B47D-5EC7-4402-970B-CFE2661E1B21}" srcOrd="1" destOrd="0" presId="urn:microsoft.com/office/officeart/2005/8/layout/hierarchy1"/>
    <dgm:cxn modelId="{59226843-C66A-4913-AE70-52D159216A12}" type="presParOf" srcId="{4A3BD390-1D29-458E-AC3A-5BBE125A364B}" destId="{BC61BA17-AA8F-4712-AE0C-70303DBAF097}" srcOrd="4" destOrd="0" presId="urn:microsoft.com/office/officeart/2005/8/layout/hierarchy1"/>
    <dgm:cxn modelId="{E9238027-1170-441A-A497-C957E30523A3}" type="presParOf" srcId="{4A3BD390-1D29-458E-AC3A-5BBE125A364B}" destId="{416F40EE-AC42-4061-AA0B-63789DF54D9D}" srcOrd="5" destOrd="0" presId="urn:microsoft.com/office/officeart/2005/8/layout/hierarchy1"/>
    <dgm:cxn modelId="{06AEBA55-D806-458C-A6AE-0A7CCDD37506}" type="presParOf" srcId="{416F40EE-AC42-4061-AA0B-63789DF54D9D}" destId="{5FE0943F-29C9-4B35-9CC7-C0D36025F98D}" srcOrd="0" destOrd="0" presId="urn:microsoft.com/office/officeart/2005/8/layout/hierarchy1"/>
    <dgm:cxn modelId="{BE5A90EB-84C6-4BED-A1E5-BA0987C7DB29}" type="presParOf" srcId="{5FE0943F-29C9-4B35-9CC7-C0D36025F98D}" destId="{BC95B027-F439-40E8-BDEE-1207758596E1}" srcOrd="0" destOrd="0" presId="urn:microsoft.com/office/officeart/2005/8/layout/hierarchy1"/>
    <dgm:cxn modelId="{73AE70DA-1C7E-4AA4-8EFD-D6C291E7D790}" type="presParOf" srcId="{5FE0943F-29C9-4B35-9CC7-C0D36025F98D}" destId="{1232A757-7F31-497E-AA4C-DDB49DDA646C}" srcOrd="1" destOrd="0" presId="urn:microsoft.com/office/officeart/2005/8/layout/hierarchy1"/>
    <dgm:cxn modelId="{2ECA47AD-2162-4CE4-A82F-3A8A63D0F3D6}" type="presParOf" srcId="{416F40EE-AC42-4061-AA0B-63789DF54D9D}" destId="{86E1260E-CF73-48B7-89CA-50E53CBB6F7C}" srcOrd="1" destOrd="0" presId="urn:microsoft.com/office/officeart/2005/8/layout/hierarchy1"/>
    <dgm:cxn modelId="{7059E6F6-BE51-4744-B80D-8EF0E8B205F0}" type="presParOf" srcId="{86E1260E-CF73-48B7-89CA-50E53CBB6F7C}" destId="{80422B2D-024F-4E7A-A540-55392E247481}" srcOrd="0" destOrd="0" presId="urn:microsoft.com/office/officeart/2005/8/layout/hierarchy1"/>
    <dgm:cxn modelId="{4C4823D3-F589-47F5-90D8-5E6039CA39CC}" type="presParOf" srcId="{86E1260E-CF73-48B7-89CA-50E53CBB6F7C}" destId="{04B7F70D-D643-4C48-9F99-D3AC28C2D1DA}" srcOrd="1" destOrd="0" presId="urn:microsoft.com/office/officeart/2005/8/layout/hierarchy1"/>
    <dgm:cxn modelId="{302173DF-F495-47B8-85E9-60A1D08CA681}" type="presParOf" srcId="{04B7F70D-D643-4C48-9F99-D3AC28C2D1DA}" destId="{3BBA8EDA-CD80-44CF-A40D-8375637D599B}" srcOrd="0" destOrd="0" presId="urn:microsoft.com/office/officeart/2005/8/layout/hierarchy1"/>
    <dgm:cxn modelId="{C2485534-3EBE-49B9-964B-1A68BACB3009}" type="presParOf" srcId="{3BBA8EDA-CD80-44CF-A40D-8375637D599B}" destId="{8CEA8C1E-2F87-4C94-85E8-5144B153786D}" srcOrd="0" destOrd="0" presId="urn:microsoft.com/office/officeart/2005/8/layout/hierarchy1"/>
    <dgm:cxn modelId="{27B5E07A-EB4B-410D-ACED-2668E80170B6}" type="presParOf" srcId="{3BBA8EDA-CD80-44CF-A40D-8375637D599B}" destId="{7F3A6310-23CC-4B08-9C17-E3C196422BDD}" srcOrd="1" destOrd="0" presId="urn:microsoft.com/office/officeart/2005/8/layout/hierarchy1"/>
    <dgm:cxn modelId="{848FC7EA-861C-48FD-B149-8A6B7D8F9176}" type="presParOf" srcId="{04B7F70D-D643-4C48-9F99-D3AC28C2D1DA}" destId="{DC5E144B-1172-4007-8E77-8EB343C36CA5}" srcOrd="1" destOrd="0" presId="urn:microsoft.com/office/officeart/2005/8/layout/hierarchy1"/>
    <dgm:cxn modelId="{A9CC0643-1AAD-4B61-978F-6081EA0088DA}" type="presParOf" srcId="{4A3BD390-1D29-458E-AC3A-5BBE125A364B}" destId="{63ED0B96-C6CA-45F0-A8B1-E07A78BB19CE}" srcOrd="6" destOrd="0" presId="urn:microsoft.com/office/officeart/2005/8/layout/hierarchy1"/>
    <dgm:cxn modelId="{F2F8C4C0-4440-4182-8892-3EF9969839AA}" type="presParOf" srcId="{4A3BD390-1D29-458E-AC3A-5BBE125A364B}" destId="{7A1D6FB4-8B3C-465A-A9FD-202229D36ED0}" srcOrd="7" destOrd="0" presId="urn:microsoft.com/office/officeart/2005/8/layout/hierarchy1"/>
    <dgm:cxn modelId="{8EA4A082-3755-435E-8919-CC63588BFF8F}" type="presParOf" srcId="{7A1D6FB4-8B3C-465A-A9FD-202229D36ED0}" destId="{5AC2A960-6DE3-44B6-B9FA-ABB7CDC431B5}" srcOrd="0" destOrd="0" presId="urn:microsoft.com/office/officeart/2005/8/layout/hierarchy1"/>
    <dgm:cxn modelId="{A974FD40-8DE6-439E-ABCE-509C87DB77FE}" type="presParOf" srcId="{5AC2A960-6DE3-44B6-B9FA-ABB7CDC431B5}" destId="{0381254C-C511-40DA-91FE-34865A66AF4E}" srcOrd="0" destOrd="0" presId="urn:microsoft.com/office/officeart/2005/8/layout/hierarchy1"/>
    <dgm:cxn modelId="{17BCE8D9-FA80-474F-B3E3-9D9C76CCF746}" type="presParOf" srcId="{5AC2A960-6DE3-44B6-B9FA-ABB7CDC431B5}" destId="{67841765-1049-429A-B95F-8A0BDF0D81E2}" srcOrd="1" destOrd="0" presId="urn:microsoft.com/office/officeart/2005/8/layout/hierarchy1"/>
    <dgm:cxn modelId="{B002154E-ECAF-4CE8-9240-158EEECFB275}" type="presParOf" srcId="{7A1D6FB4-8B3C-465A-A9FD-202229D36ED0}" destId="{5D2C75C3-DD66-41C7-8A9E-5E89721397A8}" srcOrd="1" destOrd="0" presId="urn:microsoft.com/office/officeart/2005/8/layout/hierarchy1"/>
    <dgm:cxn modelId="{96CD1774-7979-4C5D-B4D9-B1023A4F4396}" type="presParOf" srcId="{5D2C75C3-DD66-41C7-8A9E-5E89721397A8}" destId="{9736C34C-D603-4A9A-806D-893A5D2530B2}" srcOrd="0" destOrd="0" presId="urn:microsoft.com/office/officeart/2005/8/layout/hierarchy1"/>
    <dgm:cxn modelId="{A1D9B11E-377A-45AA-8579-005198512571}" type="presParOf" srcId="{5D2C75C3-DD66-41C7-8A9E-5E89721397A8}" destId="{19BCE5E9-90DC-455F-8743-4988E2297E40}" srcOrd="1" destOrd="0" presId="urn:microsoft.com/office/officeart/2005/8/layout/hierarchy1"/>
    <dgm:cxn modelId="{209D5E37-7A6B-4A09-97D0-13617172C765}" type="presParOf" srcId="{19BCE5E9-90DC-455F-8743-4988E2297E40}" destId="{B9E341A0-AB42-4DFD-99A8-964FAC44E95A}" srcOrd="0" destOrd="0" presId="urn:microsoft.com/office/officeart/2005/8/layout/hierarchy1"/>
    <dgm:cxn modelId="{9B7048DE-E996-4178-9FA3-B3E021691062}" type="presParOf" srcId="{B9E341A0-AB42-4DFD-99A8-964FAC44E95A}" destId="{2F9DD45E-683A-4CEB-A892-FFC4E83AC785}" srcOrd="0" destOrd="0" presId="urn:microsoft.com/office/officeart/2005/8/layout/hierarchy1"/>
    <dgm:cxn modelId="{DC3059BA-1762-4A19-B768-E129F7C37B88}" type="presParOf" srcId="{B9E341A0-AB42-4DFD-99A8-964FAC44E95A}" destId="{1B5C214A-2A76-40FE-BC5F-D85834C0A835}" srcOrd="1" destOrd="0" presId="urn:microsoft.com/office/officeart/2005/8/layout/hierarchy1"/>
    <dgm:cxn modelId="{916A6B7F-362E-431F-86FC-8F3557479BDE}" type="presParOf" srcId="{19BCE5E9-90DC-455F-8743-4988E2297E40}" destId="{B84CA927-4533-4049-A30D-504066CC74BC}" srcOrd="1" destOrd="0" presId="urn:microsoft.com/office/officeart/2005/8/layout/hierarchy1"/>
    <dgm:cxn modelId="{1B7E53EC-3203-4DA4-A854-68B99BE08BA0}" type="presParOf" srcId="{4A3BD390-1D29-458E-AC3A-5BBE125A364B}" destId="{A4D5C7F0-E72A-4517-B7E8-68F5E2CB1173}" srcOrd="8" destOrd="0" presId="urn:microsoft.com/office/officeart/2005/8/layout/hierarchy1"/>
    <dgm:cxn modelId="{E2F6E483-FC03-4510-87B2-25014B719416}" type="presParOf" srcId="{4A3BD390-1D29-458E-AC3A-5BBE125A364B}" destId="{A55FDC40-B222-4E6F-8CDE-42F0C639A007}" srcOrd="9" destOrd="0" presId="urn:microsoft.com/office/officeart/2005/8/layout/hierarchy1"/>
    <dgm:cxn modelId="{E3993BC5-E160-4837-8B34-CBE95DE3BB64}" type="presParOf" srcId="{A55FDC40-B222-4E6F-8CDE-42F0C639A007}" destId="{0A387880-72F7-45D2-9355-DF9E4E6F87E6}" srcOrd="0" destOrd="0" presId="urn:microsoft.com/office/officeart/2005/8/layout/hierarchy1"/>
    <dgm:cxn modelId="{E5980B5A-5BA5-426E-87E5-8363F04F434A}" type="presParOf" srcId="{0A387880-72F7-45D2-9355-DF9E4E6F87E6}" destId="{A7D7228C-3D90-4ECB-B511-9A254D16E214}" srcOrd="0" destOrd="0" presId="urn:microsoft.com/office/officeart/2005/8/layout/hierarchy1"/>
    <dgm:cxn modelId="{E33950A4-F157-4FBE-8D47-4F008B624230}" type="presParOf" srcId="{0A387880-72F7-45D2-9355-DF9E4E6F87E6}" destId="{F71EB236-FC29-462E-8050-B1DF146A8BD2}" srcOrd="1" destOrd="0" presId="urn:microsoft.com/office/officeart/2005/8/layout/hierarchy1"/>
    <dgm:cxn modelId="{27D5F016-4ADB-47BF-B53D-A9E005279C06}" type="presParOf" srcId="{A55FDC40-B222-4E6F-8CDE-42F0C639A007}" destId="{951053F4-EDD7-4F51-908B-D749E3E0C6EB}" srcOrd="1" destOrd="0" presId="urn:microsoft.com/office/officeart/2005/8/layout/hierarchy1"/>
    <dgm:cxn modelId="{10A7432C-F750-4FB5-9013-654F41D92984}" type="presParOf" srcId="{951053F4-EDD7-4F51-908B-D749E3E0C6EB}" destId="{79D2DD94-324B-490A-94C0-5D072856F9AA}" srcOrd="0" destOrd="0" presId="urn:microsoft.com/office/officeart/2005/8/layout/hierarchy1"/>
    <dgm:cxn modelId="{C099169C-28CC-4303-A27E-8C53225BC7F6}" type="presParOf" srcId="{951053F4-EDD7-4F51-908B-D749E3E0C6EB}" destId="{B7202D2F-C57C-4314-834B-4C2400533963}" srcOrd="1" destOrd="0" presId="urn:microsoft.com/office/officeart/2005/8/layout/hierarchy1"/>
    <dgm:cxn modelId="{CBCAD435-35E8-4961-ACE2-D213AC29F6F9}" type="presParOf" srcId="{B7202D2F-C57C-4314-834B-4C2400533963}" destId="{221B6B7F-5088-4E98-9241-91A6C3BFDC1E}" srcOrd="0" destOrd="0" presId="urn:microsoft.com/office/officeart/2005/8/layout/hierarchy1"/>
    <dgm:cxn modelId="{681C3E32-44E6-4F93-B900-7D6BDBA63FAC}" type="presParOf" srcId="{221B6B7F-5088-4E98-9241-91A6C3BFDC1E}" destId="{6D78C6FB-572E-4F03-BE87-278E03B045B3}" srcOrd="0" destOrd="0" presId="urn:microsoft.com/office/officeart/2005/8/layout/hierarchy1"/>
    <dgm:cxn modelId="{6F73C41D-FE38-40ED-B05E-2483415FA435}" type="presParOf" srcId="{221B6B7F-5088-4E98-9241-91A6C3BFDC1E}" destId="{4C94BD13-0646-477B-962B-6B29E8D0D837}" srcOrd="1" destOrd="0" presId="urn:microsoft.com/office/officeart/2005/8/layout/hierarchy1"/>
    <dgm:cxn modelId="{F6FDCC0E-B178-4080-9CD4-51662CC52AEB}" type="presParOf" srcId="{B7202D2F-C57C-4314-834B-4C2400533963}" destId="{B4BD1732-4149-413B-ADE8-99F61A8F7547}" srcOrd="1" destOrd="0" presId="urn:microsoft.com/office/officeart/2005/8/layout/hierarchy1"/>
    <dgm:cxn modelId="{74090A27-2BCC-4613-9961-68CA236A1270}" type="presParOf" srcId="{4A3BD390-1D29-458E-AC3A-5BBE125A364B}" destId="{06AD9B2C-C5D8-4BF2-A897-937F7EEF6ADE}" srcOrd="10" destOrd="0" presId="urn:microsoft.com/office/officeart/2005/8/layout/hierarchy1"/>
    <dgm:cxn modelId="{516FB005-15D4-40F3-86F1-796E840FF768}" type="presParOf" srcId="{4A3BD390-1D29-458E-AC3A-5BBE125A364B}" destId="{70DE2F1A-8936-42C7-BAC7-AD8F5561A728}" srcOrd="11" destOrd="0" presId="urn:microsoft.com/office/officeart/2005/8/layout/hierarchy1"/>
    <dgm:cxn modelId="{5AA44369-314F-4E39-935A-C68835F20250}" type="presParOf" srcId="{70DE2F1A-8936-42C7-BAC7-AD8F5561A728}" destId="{1BF2B06E-0C83-4568-8DB2-D93C72E92C7A}" srcOrd="0" destOrd="0" presId="urn:microsoft.com/office/officeart/2005/8/layout/hierarchy1"/>
    <dgm:cxn modelId="{556089A2-4AA3-4E8D-ACCA-8693D9427011}" type="presParOf" srcId="{1BF2B06E-0C83-4568-8DB2-D93C72E92C7A}" destId="{E7F14684-12B4-4E94-9C6D-81B4CB125718}" srcOrd="0" destOrd="0" presId="urn:microsoft.com/office/officeart/2005/8/layout/hierarchy1"/>
    <dgm:cxn modelId="{409A85AF-8329-4227-B5A4-7E4DD79B2326}" type="presParOf" srcId="{1BF2B06E-0C83-4568-8DB2-D93C72E92C7A}" destId="{06F576C7-CD95-4DF1-A881-7FB6E26D0F0F}" srcOrd="1" destOrd="0" presId="urn:microsoft.com/office/officeart/2005/8/layout/hierarchy1"/>
    <dgm:cxn modelId="{99FEA806-EBA5-4357-A5AD-1BC6B8F28429}" type="presParOf" srcId="{70DE2F1A-8936-42C7-BAC7-AD8F5561A728}" destId="{AA40DEB9-8BD7-4B86-90A2-0169FA18EC7A}" srcOrd="1" destOrd="0" presId="urn:microsoft.com/office/officeart/2005/8/layout/hierarchy1"/>
    <dgm:cxn modelId="{4B31E9D1-708F-43ED-88E7-8BBB5F457ED7}" type="presParOf" srcId="{AA40DEB9-8BD7-4B86-90A2-0169FA18EC7A}" destId="{F2593474-77C1-4BFB-9283-683B00392D2B}" srcOrd="0" destOrd="0" presId="urn:microsoft.com/office/officeart/2005/8/layout/hierarchy1"/>
    <dgm:cxn modelId="{C577B12C-BA4C-4D95-A1DD-03F0338744FD}" type="presParOf" srcId="{AA40DEB9-8BD7-4B86-90A2-0169FA18EC7A}" destId="{490D409F-5E66-4ABB-A630-78A0EC272127}" srcOrd="1" destOrd="0" presId="urn:microsoft.com/office/officeart/2005/8/layout/hierarchy1"/>
    <dgm:cxn modelId="{C8A9FF45-0485-4691-8C6C-ABD845F752D7}" type="presParOf" srcId="{490D409F-5E66-4ABB-A630-78A0EC272127}" destId="{F6DB9A2B-ABD5-4547-810E-D98E41738289}" srcOrd="0" destOrd="0" presId="urn:microsoft.com/office/officeart/2005/8/layout/hierarchy1"/>
    <dgm:cxn modelId="{CBDB458C-E5A8-412C-9B2F-70240EF48732}" type="presParOf" srcId="{F6DB9A2B-ABD5-4547-810E-D98E41738289}" destId="{ADFEB41D-2D41-4C6E-A9D2-E9408F492A27}" srcOrd="0" destOrd="0" presId="urn:microsoft.com/office/officeart/2005/8/layout/hierarchy1"/>
    <dgm:cxn modelId="{D3E80D65-932E-44FE-8724-10A9D41AD062}" type="presParOf" srcId="{F6DB9A2B-ABD5-4547-810E-D98E41738289}" destId="{BA1AED98-49EF-4C1A-97E0-55AAC58335EA}" srcOrd="1" destOrd="0" presId="urn:microsoft.com/office/officeart/2005/8/layout/hierarchy1"/>
    <dgm:cxn modelId="{BB54CB15-F5AE-4605-B82C-CB153AF66D25}" type="presParOf" srcId="{490D409F-5E66-4ABB-A630-78A0EC272127}" destId="{7A1987C0-B7E3-4455-9AE2-21139EB679B2}" srcOrd="1" destOrd="0" presId="urn:microsoft.com/office/officeart/2005/8/layout/hierarchy1"/>
    <dgm:cxn modelId="{0F16F172-23C7-4145-83F2-60A9B53C6CC8}" type="presParOf" srcId="{4A3BD390-1D29-458E-AC3A-5BBE125A364B}" destId="{F50C668C-5D1B-4279-ABAE-B3D4EB515436}" srcOrd="12" destOrd="0" presId="urn:microsoft.com/office/officeart/2005/8/layout/hierarchy1"/>
    <dgm:cxn modelId="{FBCEC9DC-BDC1-4E68-9A3D-CFDB3A776871}" type="presParOf" srcId="{4A3BD390-1D29-458E-AC3A-5BBE125A364B}" destId="{F5EFFE78-84BE-4297-A331-A420CF7D26DE}" srcOrd="13" destOrd="0" presId="urn:microsoft.com/office/officeart/2005/8/layout/hierarchy1"/>
    <dgm:cxn modelId="{4F7BA801-E48E-40AA-BC68-23B38C1C0862}" type="presParOf" srcId="{F5EFFE78-84BE-4297-A331-A420CF7D26DE}" destId="{3A6CF928-CF73-44AF-9600-6B8C3A67B0BD}" srcOrd="0" destOrd="0" presId="urn:microsoft.com/office/officeart/2005/8/layout/hierarchy1"/>
    <dgm:cxn modelId="{7356CD69-5DAB-49E0-9B86-1461966E15C8}" type="presParOf" srcId="{3A6CF928-CF73-44AF-9600-6B8C3A67B0BD}" destId="{923D90E0-FEFF-4B10-8759-6BCCF8B83EE8}" srcOrd="0" destOrd="0" presId="urn:microsoft.com/office/officeart/2005/8/layout/hierarchy1"/>
    <dgm:cxn modelId="{756BD3F0-A8F0-413D-B20B-0EAE5371B08E}" type="presParOf" srcId="{3A6CF928-CF73-44AF-9600-6B8C3A67B0BD}" destId="{9E236E0A-5043-4A02-AA89-6DC280B8A2B9}" srcOrd="1" destOrd="0" presId="urn:microsoft.com/office/officeart/2005/8/layout/hierarchy1"/>
    <dgm:cxn modelId="{0CA749A2-41D6-41BD-B6C9-86D6D14DD062}" type="presParOf" srcId="{F5EFFE78-84BE-4297-A331-A420CF7D26DE}" destId="{BD689E54-9FC5-444B-A67A-A3DF82B31D60}" srcOrd="1" destOrd="0" presId="urn:microsoft.com/office/officeart/2005/8/layout/hierarchy1"/>
    <dgm:cxn modelId="{7285F81C-BAA6-4091-8F5F-C176B8EC0025}" type="presParOf" srcId="{BD689E54-9FC5-444B-A67A-A3DF82B31D60}" destId="{B10D600A-2C68-43CE-A351-C2F377F55335}" srcOrd="0" destOrd="0" presId="urn:microsoft.com/office/officeart/2005/8/layout/hierarchy1"/>
    <dgm:cxn modelId="{ADA46D25-161E-4E19-BFDD-C71E0A27382E}" type="presParOf" srcId="{BD689E54-9FC5-444B-A67A-A3DF82B31D60}" destId="{034D1C50-5A85-4781-874D-B6A02B261617}" srcOrd="1" destOrd="0" presId="urn:microsoft.com/office/officeart/2005/8/layout/hierarchy1"/>
    <dgm:cxn modelId="{3FF9D046-2D71-4261-8D8D-1B14E7AAAA01}" type="presParOf" srcId="{034D1C50-5A85-4781-874D-B6A02B261617}" destId="{824166FC-E9A1-4F24-A92F-04D59C4F2E43}" srcOrd="0" destOrd="0" presId="urn:microsoft.com/office/officeart/2005/8/layout/hierarchy1"/>
    <dgm:cxn modelId="{F70C30DF-FC36-4AF1-AAAD-0BB498F9EAC3}" type="presParOf" srcId="{824166FC-E9A1-4F24-A92F-04D59C4F2E43}" destId="{74BB047B-F0EE-4EEE-8C7A-2335F9CCB8E0}" srcOrd="0" destOrd="0" presId="urn:microsoft.com/office/officeart/2005/8/layout/hierarchy1"/>
    <dgm:cxn modelId="{CC74EA2D-DE7A-4AA3-AE15-B5DE0AD7F152}" type="presParOf" srcId="{824166FC-E9A1-4F24-A92F-04D59C4F2E43}" destId="{6C91028B-70F4-4695-857C-04CE23DB0C98}" srcOrd="1" destOrd="0" presId="urn:microsoft.com/office/officeart/2005/8/layout/hierarchy1"/>
    <dgm:cxn modelId="{D4F366D0-2A39-447C-8D61-8AF6BE43D684}" type="presParOf" srcId="{034D1C50-5A85-4781-874D-B6A02B261617}" destId="{77B1F8C9-1D97-458D-BCA8-926628E8C8F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6EFFD51-A68E-4214-9863-CA1CB9D3C9C0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182F790-2CD9-4937-A569-D61AB631A484}">
      <dgm:prSet phldrT="[文本]" custT="1"/>
      <dgm:spPr/>
      <dgm:t>
        <a:bodyPr/>
        <a:lstStyle/>
        <a:p>
          <a:pPr>
            <a:lnSpc>
              <a:spcPts val="1400"/>
            </a:lnSpc>
          </a:pPr>
          <a:r>
            <a:rPr lang="zh-CN" altLang="en-US" sz="1600" b="1" dirty="0">
              <a:latin typeface="+mn-ea"/>
              <a:ea typeface="+mn-ea"/>
            </a:rPr>
            <a:t>分委员会</a:t>
          </a:r>
          <a:endParaRPr lang="en-US" altLang="zh-CN" sz="1600" b="1" dirty="0">
            <a:latin typeface="+mn-ea"/>
            <a:ea typeface="+mn-ea"/>
          </a:endParaRPr>
        </a:p>
        <a:p>
          <a:pPr>
            <a:lnSpc>
              <a:spcPts val="1400"/>
            </a:lnSpc>
          </a:pPr>
          <a:r>
            <a:rPr lang="zh-CN" altLang="en-US" sz="1600" b="1" dirty="0">
              <a:latin typeface="+mn-ea"/>
              <a:ea typeface="+mn-ea"/>
            </a:rPr>
            <a:t>秘书</a:t>
          </a:r>
        </a:p>
      </dgm:t>
    </dgm:pt>
    <dgm:pt modelId="{D17CEE74-017D-48E5-A3F9-8C30C8DEB5D6}" cxnId="{13F1D650-CBD0-446D-A6D3-A27FC58CC178}" type="parTrans">
      <dgm:prSet/>
      <dgm:spPr/>
      <dgm:t>
        <a:bodyPr/>
        <a:lstStyle/>
        <a:p>
          <a:endParaRPr lang="zh-CN" altLang="en-US"/>
        </a:p>
      </dgm:t>
    </dgm:pt>
    <dgm:pt modelId="{6C9AF8F4-E465-401B-89D0-603FC46BAAD1}" cxnId="{13F1D650-CBD0-446D-A6D3-A27FC58CC178}" type="sibTrans">
      <dgm:prSet/>
      <dgm:spPr/>
      <dgm:t>
        <a:bodyPr/>
        <a:lstStyle/>
        <a:p>
          <a:endParaRPr lang="zh-CN" altLang="en-US"/>
        </a:p>
      </dgm:t>
    </dgm:pt>
    <dgm:pt modelId="{7B883A26-4A16-48EB-8649-376BC72603FA}">
      <dgm:prSet phldrT="[文本]" custT="1"/>
      <dgm:spPr/>
      <dgm:t>
        <a:bodyPr/>
        <a:lstStyle/>
        <a:p>
          <a:r>
            <a:rPr lang="zh-CN" altLang="en-US" sz="1400" b="1" dirty="0">
              <a:latin typeface="+mn-ea"/>
              <a:ea typeface="+mn-ea"/>
            </a:rPr>
            <a:t>**分部学位管理部门</a:t>
          </a:r>
        </a:p>
      </dgm:t>
    </dgm:pt>
    <dgm:pt modelId="{EBA78BEB-306C-4C16-9D7F-CF24FEF5C95D}" cxnId="{A7F13660-BF5B-4BB0-819C-2D4263C986B0}" type="parTrans">
      <dgm:prSet/>
      <dgm:spPr>
        <a:ln w="19050"/>
      </dgm:spPr>
      <dgm:t>
        <a:bodyPr/>
        <a:lstStyle/>
        <a:p>
          <a:endParaRPr lang="zh-CN" altLang="en-US" sz="1800" b="1">
            <a:latin typeface="+mn-ea"/>
            <a:ea typeface="+mn-ea"/>
          </a:endParaRPr>
        </a:p>
      </dgm:t>
    </dgm:pt>
    <dgm:pt modelId="{98C380E5-841A-4862-8803-F5558653D1DB}" cxnId="{A7F13660-BF5B-4BB0-819C-2D4263C986B0}" type="sibTrans">
      <dgm:prSet/>
      <dgm:spPr/>
      <dgm:t>
        <a:bodyPr/>
        <a:lstStyle/>
        <a:p>
          <a:endParaRPr lang="zh-CN" altLang="en-US"/>
        </a:p>
      </dgm:t>
    </dgm:pt>
    <dgm:pt modelId="{B9C941A7-5F97-4397-B0E0-D838036C4135}">
      <dgm:prSet phldrT="[文本]" custT="1"/>
      <dgm:spPr/>
      <dgm:t>
        <a:bodyPr/>
        <a:lstStyle/>
        <a:p>
          <a:r>
            <a:rPr lang="zh-CN" altLang="en-US" sz="1400" b="1" dirty="0">
              <a:latin typeface="+mn-ea"/>
              <a:ea typeface="+mn-ea"/>
            </a:rPr>
            <a:t>**分部学位管理部门</a:t>
          </a:r>
        </a:p>
      </dgm:t>
    </dgm:pt>
    <dgm:pt modelId="{695FCB9E-2CF1-4E6F-98F8-5A5D270F9020}" cxnId="{355E8857-AB30-44D7-9CEC-697CCBE1A3A0}" type="parTrans">
      <dgm:prSet/>
      <dgm:spPr/>
      <dgm:t>
        <a:bodyPr/>
        <a:lstStyle/>
        <a:p>
          <a:endParaRPr lang="zh-CN" altLang="en-US" sz="1800" b="1">
            <a:latin typeface="+mn-ea"/>
            <a:ea typeface="+mn-ea"/>
          </a:endParaRPr>
        </a:p>
      </dgm:t>
    </dgm:pt>
    <dgm:pt modelId="{839422EA-DB33-4369-BD0A-C4E0B70BF72D}" cxnId="{355E8857-AB30-44D7-9CEC-697CCBE1A3A0}" type="sibTrans">
      <dgm:prSet/>
      <dgm:spPr/>
      <dgm:t>
        <a:bodyPr/>
        <a:lstStyle/>
        <a:p>
          <a:endParaRPr lang="zh-CN" altLang="en-US"/>
        </a:p>
      </dgm:t>
    </dgm:pt>
    <dgm:pt modelId="{999B5979-EB15-4EDF-9C27-5C72B553163C}">
      <dgm:prSet custT="1"/>
      <dgm:spPr/>
      <dgm:t>
        <a:bodyPr/>
        <a:lstStyle/>
        <a:p>
          <a:r>
            <a:rPr lang="zh-CN" altLang="en-US" sz="1400" b="1" dirty="0">
              <a:latin typeface="+mn-ea"/>
              <a:ea typeface="+mn-ea"/>
            </a:rPr>
            <a:t>**学院学位管理部门</a:t>
          </a:r>
        </a:p>
      </dgm:t>
    </dgm:pt>
    <dgm:pt modelId="{F4F4B253-21C6-48D1-AB67-DE36F90D53C0}" cxnId="{A338499B-73AB-4EDB-BB03-8EA1A0001B83}" type="parTrans">
      <dgm:prSet/>
      <dgm:spPr>
        <a:ln w="19050"/>
      </dgm:spPr>
      <dgm:t>
        <a:bodyPr/>
        <a:lstStyle/>
        <a:p>
          <a:endParaRPr lang="zh-CN" altLang="en-US" sz="1800" b="1">
            <a:latin typeface="+mn-ea"/>
            <a:ea typeface="+mn-ea"/>
          </a:endParaRPr>
        </a:p>
      </dgm:t>
    </dgm:pt>
    <dgm:pt modelId="{280A7CA2-11A8-4F6F-8D16-19AC915A6267}" cxnId="{A338499B-73AB-4EDB-BB03-8EA1A0001B83}" type="sibTrans">
      <dgm:prSet/>
      <dgm:spPr/>
      <dgm:t>
        <a:bodyPr/>
        <a:lstStyle/>
        <a:p>
          <a:endParaRPr lang="zh-CN" altLang="en-US"/>
        </a:p>
      </dgm:t>
    </dgm:pt>
    <dgm:pt modelId="{B649E6A8-DCD0-4CEB-B50E-C440648EDD0F}">
      <dgm:prSet phldrT="[文本]"/>
      <dgm:spPr/>
      <dgm:t>
        <a:bodyPr/>
        <a:lstStyle/>
        <a:p>
          <a:r>
            <a:rPr lang="zh-CN" altLang="en-US" b="1" dirty="0">
              <a:latin typeface="+mn-ea"/>
              <a:ea typeface="+mn-ea"/>
            </a:rPr>
            <a:t>学位评定委员会办公室</a:t>
          </a:r>
        </a:p>
      </dgm:t>
    </dgm:pt>
    <dgm:pt modelId="{CBB735D1-260D-4F71-A391-85564DF40BA5}" cxnId="{D75AF82B-A7E4-49BB-B4FB-FB74BB750EF2}" type="parTrans">
      <dgm:prSet/>
      <dgm:spPr/>
      <dgm:t>
        <a:bodyPr/>
        <a:lstStyle/>
        <a:p>
          <a:endParaRPr lang="zh-CN" altLang="en-US"/>
        </a:p>
      </dgm:t>
    </dgm:pt>
    <dgm:pt modelId="{F0A91BC1-A5E4-4F17-8757-D23A7F7AA25B}" cxnId="{D75AF82B-A7E4-49BB-B4FB-FB74BB750EF2}" type="sibTrans">
      <dgm:prSet/>
      <dgm:spPr/>
      <dgm:t>
        <a:bodyPr/>
        <a:lstStyle/>
        <a:p>
          <a:endParaRPr lang="zh-CN" altLang="en-US"/>
        </a:p>
      </dgm:t>
    </dgm:pt>
    <dgm:pt modelId="{27B42FC4-BF19-4E54-BE7A-CD58CCB25EF5}" type="pres">
      <dgm:prSet presAssocID="{06EFFD51-A68E-4214-9863-CA1CB9D3C9C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4BE670C-DD33-4D43-9148-F20B66C55182}" type="pres">
      <dgm:prSet presAssocID="{C182F790-2CD9-4937-A569-D61AB631A484}" presName="hierRoot1" presStyleCnt="0"/>
      <dgm:spPr/>
    </dgm:pt>
    <dgm:pt modelId="{3351FA30-0094-4CAF-A01F-D3D27DA548B6}" type="pres">
      <dgm:prSet presAssocID="{C182F790-2CD9-4937-A569-D61AB631A484}" presName="composite" presStyleCnt="0"/>
      <dgm:spPr/>
    </dgm:pt>
    <dgm:pt modelId="{BF4CFA35-6905-4205-A34E-E7C92EDB0921}" type="pres">
      <dgm:prSet presAssocID="{C182F790-2CD9-4937-A569-D61AB631A484}" presName="background" presStyleLbl="node0" presStyleIdx="0" presStyleCnt="2"/>
      <dgm:spPr/>
    </dgm:pt>
    <dgm:pt modelId="{5EEDCCD7-4C9D-46A1-B0E0-4D403414A336}" type="pres">
      <dgm:prSet presAssocID="{C182F790-2CD9-4937-A569-D61AB631A484}" presName="text" presStyleLbl="fgAcc0" presStyleIdx="0" presStyleCnt="2" custScaleX="204750" custScaleY="192537" custLinFactNeighborX="-28305" custLinFactNeighborY="33622">
        <dgm:presLayoutVars>
          <dgm:chPref val="3"/>
        </dgm:presLayoutVars>
      </dgm:prSet>
      <dgm:spPr/>
    </dgm:pt>
    <dgm:pt modelId="{18F614DA-FCD1-4AE4-B925-13BAE57B02D5}" type="pres">
      <dgm:prSet presAssocID="{C182F790-2CD9-4937-A569-D61AB631A484}" presName="hierChild2" presStyleCnt="0"/>
      <dgm:spPr/>
    </dgm:pt>
    <dgm:pt modelId="{1E3F878D-B8D0-4886-A110-5502F139B419}" type="pres">
      <dgm:prSet presAssocID="{EBA78BEB-306C-4C16-9D7F-CF24FEF5C95D}" presName="Name10" presStyleLbl="parChTrans1D2" presStyleIdx="0" presStyleCnt="3" custSzX="1376622" custSzY="241868"/>
      <dgm:spPr/>
    </dgm:pt>
    <dgm:pt modelId="{2C9D8D5B-6434-4E8C-A0FC-81E2642974A0}" type="pres">
      <dgm:prSet presAssocID="{7B883A26-4A16-48EB-8649-376BC72603FA}" presName="hierRoot2" presStyleCnt="0"/>
      <dgm:spPr/>
    </dgm:pt>
    <dgm:pt modelId="{173D7056-5B86-42FC-AF57-6D6D3E74F9D9}" type="pres">
      <dgm:prSet presAssocID="{7B883A26-4A16-48EB-8649-376BC72603FA}" presName="composite2" presStyleCnt="0"/>
      <dgm:spPr/>
    </dgm:pt>
    <dgm:pt modelId="{81F6B84D-3E2B-4C27-A6E2-FB782427F323}" type="pres">
      <dgm:prSet presAssocID="{7B883A26-4A16-48EB-8649-376BC72603FA}" presName="background2" presStyleLbl="node2" presStyleIdx="0" presStyleCnt="3"/>
      <dgm:spPr/>
    </dgm:pt>
    <dgm:pt modelId="{9D953C37-4D75-4BAC-90E5-07D1FDBFD2CA}" type="pres">
      <dgm:prSet presAssocID="{7B883A26-4A16-48EB-8649-376BC72603FA}" presName="text2" presStyleLbl="fgAcc2" presStyleIdx="0" presStyleCnt="3" custScaleX="113574" custScaleY="310731" custLinFactNeighborY="21439">
        <dgm:presLayoutVars>
          <dgm:chPref val="3"/>
        </dgm:presLayoutVars>
      </dgm:prSet>
      <dgm:spPr/>
    </dgm:pt>
    <dgm:pt modelId="{51F80865-FFD9-4EBD-9F71-90B6FE69BED0}" type="pres">
      <dgm:prSet presAssocID="{7B883A26-4A16-48EB-8649-376BC72603FA}" presName="hierChild3" presStyleCnt="0"/>
      <dgm:spPr/>
    </dgm:pt>
    <dgm:pt modelId="{883A667F-A70F-4349-818E-F98656959A8D}" type="pres">
      <dgm:prSet presAssocID="{695FCB9E-2CF1-4E6F-98F8-5A5D270F9020}" presName="Name10" presStyleLbl="parChTrans1D2" presStyleIdx="1" presStyleCnt="3" custSzX="103851" custSzY="241868"/>
      <dgm:spPr/>
    </dgm:pt>
    <dgm:pt modelId="{56B4A2D5-5793-4852-86EA-90D901C52E68}" type="pres">
      <dgm:prSet presAssocID="{B9C941A7-5F97-4397-B0E0-D838036C4135}" presName="hierRoot2" presStyleCnt="0"/>
      <dgm:spPr/>
    </dgm:pt>
    <dgm:pt modelId="{EC70D410-7967-4C31-BF4F-97648013ED08}" type="pres">
      <dgm:prSet presAssocID="{B9C941A7-5F97-4397-B0E0-D838036C4135}" presName="composite2" presStyleCnt="0"/>
      <dgm:spPr/>
    </dgm:pt>
    <dgm:pt modelId="{F9CE2B8C-C56E-4B8F-BB43-5D7FB5A91914}" type="pres">
      <dgm:prSet presAssocID="{B9C941A7-5F97-4397-B0E0-D838036C4135}" presName="background2" presStyleLbl="node2" presStyleIdx="1" presStyleCnt="3"/>
      <dgm:spPr/>
    </dgm:pt>
    <dgm:pt modelId="{197B9951-C3C0-44AA-843C-E61BBC6CC31F}" type="pres">
      <dgm:prSet presAssocID="{B9C941A7-5F97-4397-B0E0-D838036C4135}" presName="text2" presStyleLbl="fgAcc2" presStyleIdx="1" presStyleCnt="3" custScaleX="113574" custScaleY="310731" custLinFactNeighborY="21440">
        <dgm:presLayoutVars>
          <dgm:chPref val="3"/>
        </dgm:presLayoutVars>
      </dgm:prSet>
      <dgm:spPr/>
    </dgm:pt>
    <dgm:pt modelId="{E8B3432C-6DE7-4FCE-8BBB-D9A24E54F173}" type="pres">
      <dgm:prSet presAssocID="{B9C941A7-5F97-4397-B0E0-D838036C4135}" presName="hierChild3" presStyleCnt="0"/>
      <dgm:spPr/>
    </dgm:pt>
    <dgm:pt modelId="{F7E80CB3-5256-4074-935C-E62B4E170C66}" type="pres">
      <dgm:prSet presAssocID="{F4F4B253-21C6-48D1-AB67-DE36F90D53C0}" presName="Name10" presStyleLbl="parChTrans1D2" presStyleIdx="2" presStyleCnt="3" custSzX="1449552" custSzY="241868"/>
      <dgm:spPr/>
    </dgm:pt>
    <dgm:pt modelId="{08CD89DC-9079-494D-9584-B1CB0E2ED6C7}" type="pres">
      <dgm:prSet presAssocID="{999B5979-EB15-4EDF-9C27-5C72B553163C}" presName="hierRoot2" presStyleCnt="0"/>
      <dgm:spPr/>
    </dgm:pt>
    <dgm:pt modelId="{41D5777B-0F9B-42B0-8FDA-F1731BE4AFC5}" type="pres">
      <dgm:prSet presAssocID="{999B5979-EB15-4EDF-9C27-5C72B553163C}" presName="composite2" presStyleCnt="0"/>
      <dgm:spPr/>
    </dgm:pt>
    <dgm:pt modelId="{740E093E-C20F-4A1D-8479-826FE61F1A8D}" type="pres">
      <dgm:prSet presAssocID="{999B5979-EB15-4EDF-9C27-5C72B553163C}" presName="background2" presStyleLbl="node2" presStyleIdx="2" presStyleCnt="3"/>
      <dgm:spPr/>
    </dgm:pt>
    <dgm:pt modelId="{BA651332-6975-4A16-979D-0996FE86AE3C}" type="pres">
      <dgm:prSet presAssocID="{999B5979-EB15-4EDF-9C27-5C72B553163C}" presName="text2" presStyleLbl="fgAcc2" presStyleIdx="2" presStyleCnt="3" custScaleX="113574" custScaleY="310731" custLinFactNeighborY="21439">
        <dgm:presLayoutVars>
          <dgm:chPref val="3"/>
        </dgm:presLayoutVars>
      </dgm:prSet>
      <dgm:spPr/>
    </dgm:pt>
    <dgm:pt modelId="{48FEB5BD-3675-4880-B068-52FDF8B934F0}" type="pres">
      <dgm:prSet presAssocID="{999B5979-EB15-4EDF-9C27-5C72B553163C}" presName="hierChild3" presStyleCnt="0"/>
      <dgm:spPr/>
    </dgm:pt>
    <dgm:pt modelId="{C770C6F4-7159-4909-B087-FD9A24A390DD}" type="pres">
      <dgm:prSet presAssocID="{B649E6A8-DCD0-4CEB-B50E-C440648EDD0F}" presName="hierRoot1" presStyleCnt="0"/>
      <dgm:spPr/>
    </dgm:pt>
    <dgm:pt modelId="{53EEE8E2-A3B0-46AD-BEC5-2FE0443E6F00}" type="pres">
      <dgm:prSet presAssocID="{B649E6A8-DCD0-4CEB-B50E-C440648EDD0F}" presName="composite" presStyleCnt="0"/>
      <dgm:spPr/>
    </dgm:pt>
    <dgm:pt modelId="{8EB5A990-4B5B-4AB9-B9C2-A91D9290FC9F}" type="pres">
      <dgm:prSet presAssocID="{B649E6A8-DCD0-4CEB-B50E-C440648EDD0F}" presName="background" presStyleLbl="node0" presStyleIdx="1" presStyleCnt="2"/>
      <dgm:spPr/>
    </dgm:pt>
    <dgm:pt modelId="{C0E29632-DECF-48B4-A8AB-4F32CABB9252}" type="pres">
      <dgm:prSet presAssocID="{B649E6A8-DCD0-4CEB-B50E-C440648EDD0F}" presName="text" presStyleLbl="fgAcc0" presStyleIdx="1" presStyleCnt="2" custScaleX="204750" custScaleY="192537" custLinFactX="-100000" custLinFactY="-100000" custLinFactNeighborX="-146115" custLinFactNeighborY="-120456">
        <dgm:presLayoutVars>
          <dgm:chPref val="3"/>
        </dgm:presLayoutVars>
      </dgm:prSet>
      <dgm:spPr/>
    </dgm:pt>
    <dgm:pt modelId="{4C536B2A-B4CA-4EDA-BB84-160A42AF451B}" type="pres">
      <dgm:prSet presAssocID="{B649E6A8-DCD0-4CEB-B50E-C440648EDD0F}" presName="hierChild2" presStyleCnt="0"/>
      <dgm:spPr/>
    </dgm:pt>
  </dgm:ptLst>
  <dgm:cxnLst>
    <dgm:cxn modelId="{28982116-EA42-4ABE-BEFA-E8463DD15250}" type="presOf" srcId="{7B883A26-4A16-48EB-8649-376BC72603FA}" destId="{9D953C37-4D75-4BAC-90E5-07D1FDBFD2CA}" srcOrd="0" destOrd="0" presId="urn:microsoft.com/office/officeart/2005/8/layout/hierarchy1"/>
    <dgm:cxn modelId="{D75AF82B-A7E4-49BB-B4FB-FB74BB750EF2}" srcId="{06EFFD51-A68E-4214-9863-CA1CB9D3C9C0}" destId="{B649E6A8-DCD0-4CEB-B50E-C440648EDD0F}" srcOrd="1" destOrd="0" parTransId="{CBB735D1-260D-4F71-A391-85564DF40BA5}" sibTransId="{F0A91BC1-A5E4-4F17-8757-D23A7F7AA25B}"/>
    <dgm:cxn modelId="{AEF9B93A-6E9A-4A15-BE11-FE09854DD909}" type="presOf" srcId="{06EFFD51-A68E-4214-9863-CA1CB9D3C9C0}" destId="{27B42FC4-BF19-4E54-BE7A-CD58CCB25EF5}" srcOrd="0" destOrd="0" presId="urn:microsoft.com/office/officeart/2005/8/layout/hierarchy1"/>
    <dgm:cxn modelId="{2BA0C13E-04A4-4CA5-A29C-B9070E0889DC}" type="presOf" srcId="{B9C941A7-5F97-4397-B0E0-D838036C4135}" destId="{197B9951-C3C0-44AA-843C-E61BBC6CC31F}" srcOrd="0" destOrd="0" presId="urn:microsoft.com/office/officeart/2005/8/layout/hierarchy1"/>
    <dgm:cxn modelId="{47E9275D-CBBC-4FA8-8543-E29428A4D129}" type="presOf" srcId="{695FCB9E-2CF1-4E6F-98F8-5A5D270F9020}" destId="{883A667F-A70F-4349-818E-F98656959A8D}" srcOrd="0" destOrd="0" presId="urn:microsoft.com/office/officeart/2005/8/layout/hierarchy1"/>
    <dgm:cxn modelId="{655ABD5F-C61E-4DC2-B895-A78E90E305BC}" type="presOf" srcId="{EBA78BEB-306C-4C16-9D7F-CF24FEF5C95D}" destId="{1E3F878D-B8D0-4886-A110-5502F139B419}" srcOrd="0" destOrd="0" presId="urn:microsoft.com/office/officeart/2005/8/layout/hierarchy1"/>
    <dgm:cxn modelId="{A7F13660-BF5B-4BB0-819C-2D4263C986B0}" srcId="{C182F790-2CD9-4937-A569-D61AB631A484}" destId="{7B883A26-4A16-48EB-8649-376BC72603FA}" srcOrd="0" destOrd="0" parTransId="{EBA78BEB-306C-4C16-9D7F-CF24FEF5C95D}" sibTransId="{98C380E5-841A-4862-8803-F5558653D1DB}"/>
    <dgm:cxn modelId="{9E254D49-6CA4-4D28-8814-40D725427C65}" type="presOf" srcId="{B649E6A8-DCD0-4CEB-B50E-C440648EDD0F}" destId="{C0E29632-DECF-48B4-A8AB-4F32CABB9252}" srcOrd="0" destOrd="0" presId="urn:microsoft.com/office/officeart/2005/8/layout/hierarchy1"/>
    <dgm:cxn modelId="{13F1D650-CBD0-446D-A6D3-A27FC58CC178}" srcId="{06EFFD51-A68E-4214-9863-CA1CB9D3C9C0}" destId="{C182F790-2CD9-4937-A569-D61AB631A484}" srcOrd="0" destOrd="0" parTransId="{D17CEE74-017D-48E5-A3F9-8C30C8DEB5D6}" sibTransId="{6C9AF8F4-E465-401B-89D0-603FC46BAAD1}"/>
    <dgm:cxn modelId="{355E8857-AB30-44D7-9CEC-697CCBE1A3A0}" srcId="{C182F790-2CD9-4937-A569-D61AB631A484}" destId="{B9C941A7-5F97-4397-B0E0-D838036C4135}" srcOrd="1" destOrd="0" parTransId="{695FCB9E-2CF1-4E6F-98F8-5A5D270F9020}" sibTransId="{839422EA-DB33-4369-BD0A-C4E0B70BF72D}"/>
    <dgm:cxn modelId="{DA6E287D-657E-45D8-B79F-5F73C6AF3F08}" type="presOf" srcId="{F4F4B253-21C6-48D1-AB67-DE36F90D53C0}" destId="{F7E80CB3-5256-4074-935C-E62B4E170C66}" srcOrd="0" destOrd="0" presId="urn:microsoft.com/office/officeart/2005/8/layout/hierarchy1"/>
    <dgm:cxn modelId="{A338499B-73AB-4EDB-BB03-8EA1A0001B83}" srcId="{C182F790-2CD9-4937-A569-D61AB631A484}" destId="{999B5979-EB15-4EDF-9C27-5C72B553163C}" srcOrd="2" destOrd="0" parTransId="{F4F4B253-21C6-48D1-AB67-DE36F90D53C0}" sibTransId="{280A7CA2-11A8-4F6F-8D16-19AC915A6267}"/>
    <dgm:cxn modelId="{FAF4D4D5-A29F-4C4C-9DF0-0ECF510875D8}" type="presOf" srcId="{C182F790-2CD9-4937-A569-D61AB631A484}" destId="{5EEDCCD7-4C9D-46A1-B0E0-4D403414A336}" srcOrd="0" destOrd="0" presId="urn:microsoft.com/office/officeart/2005/8/layout/hierarchy1"/>
    <dgm:cxn modelId="{53E252E9-AEDE-43DA-A93A-0ED32D04A107}" type="presOf" srcId="{999B5979-EB15-4EDF-9C27-5C72B553163C}" destId="{BA651332-6975-4A16-979D-0996FE86AE3C}" srcOrd="0" destOrd="0" presId="urn:microsoft.com/office/officeart/2005/8/layout/hierarchy1"/>
    <dgm:cxn modelId="{787D96C7-9F84-4824-A615-90DA5246BE29}" type="presParOf" srcId="{27B42FC4-BF19-4E54-BE7A-CD58CCB25EF5}" destId="{84BE670C-DD33-4D43-9148-F20B66C55182}" srcOrd="0" destOrd="0" presId="urn:microsoft.com/office/officeart/2005/8/layout/hierarchy1"/>
    <dgm:cxn modelId="{D873C648-4E50-4550-94C6-6554ED54122A}" type="presParOf" srcId="{84BE670C-DD33-4D43-9148-F20B66C55182}" destId="{3351FA30-0094-4CAF-A01F-D3D27DA548B6}" srcOrd="0" destOrd="0" presId="urn:microsoft.com/office/officeart/2005/8/layout/hierarchy1"/>
    <dgm:cxn modelId="{0413BB97-0469-4B45-B02F-851B6C15C71C}" type="presParOf" srcId="{3351FA30-0094-4CAF-A01F-D3D27DA548B6}" destId="{BF4CFA35-6905-4205-A34E-E7C92EDB0921}" srcOrd="0" destOrd="0" presId="urn:microsoft.com/office/officeart/2005/8/layout/hierarchy1"/>
    <dgm:cxn modelId="{606E6BD9-ABBE-44C3-8D0D-7604BFF867BF}" type="presParOf" srcId="{3351FA30-0094-4CAF-A01F-D3D27DA548B6}" destId="{5EEDCCD7-4C9D-46A1-B0E0-4D403414A336}" srcOrd="1" destOrd="0" presId="urn:microsoft.com/office/officeart/2005/8/layout/hierarchy1"/>
    <dgm:cxn modelId="{8525FF38-8570-4102-B5E8-10AF377DC3F6}" type="presParOf" srcId="{84BE670C-DD33-4D43-9148-F20B66C55182}" destId="{18F614DA-FCD1-4AE4-B925-13BAE57B02D5}" srcOrd="1" destOrd="0" presId="urn:microsoft.com/office/officeart/2005/8/layout/hierarchy1"/>
    <dgm:cxn modelId="{A2423731-52EF-4236-8A69-F2B6967B2D71}" type="presParOf" srcId="{18F614DA-FCD1-4AE4-B925-13BAE57B02D5}" destId="{1E3F878D-B8D0-4886-A110-5502F139B419}" srcOrd="0" destOrd="0" presId="urn:microsoft.com/office/officeart/2005/8/layout/hierarchy1"/>
    <dgm:cxn modelId="{44025B84-E6D1-4DDE-96E4-616071490C68}" type="presParOf" srcId="{18F614DA-FCD1-4AE4-B925-13BAE57B02D5}" destId="{2C9D8D5B-6434-4E8C-A0FC-81E2642974A0}" srcOrd="1" destOrd="0" presId="urn:microsoft.com/office/officeart/2005/8/layout/hierarchy1"/>
    <dgm:cxn modelId="{7C406DDB-8EE6-41B8-BE77-A75FCD205851}" type="presParOf" srcId="{2C9D8D5B-6434-4E8C-A0FC-81E2642974A0}" destId="{173D7056-5B86-42FC-AF57-6D6D3E74F9D9}" srcOrd="0" destOrd="0" presId="urn:microsoft.com/office/officeart/2005/8/layout/hierarchy1"/>
    <dgm:cxn modelId="{15FE3105-3BF6-4C04-926D-110D07027B66}" type="presParOf" srcId="{173D7056-5B86-42FC-AF57-6D6D3E74F9D9}" destId="{81F6B84D-3E2B-4C27-A6E2-FB782427F323}" srcOrd="0" destOrd="0" presId="urn:microsoft.com/office/officeart/2005/8/layout/hierarchy1"/>
    <dgm:cxn modelId="{3195D335-FA64-4CE7-A5CC-33C3B5034259}" type="presParOf" srcId="{173D7056-5B86-42FC-AF57-6D6D3E74F9D9}" destId="{9D953C37-4D75-4BAC-90E5-07D1FDBFD2CA}" srcOrd="1" destOrd="0" presId="urn:microsoft.com/office/officeart/2005/8/layout/hierarchy1"/>
    <dgm:cxn modelId="{F4A6BA18-E5A3-410C-BB76-8E265B8AA0F8}" type="presParOf" srcId="{2C9D8D5B-6434-4E8C-A0FC-81E2642974A0}" destId="{51F80865-FFD9-4EBD-9F71-90B6FE69BED0}" srcOrd="1" destOrd="0" presId="urn:microsoft.com/office/officeart/2005/8/layout/hierarchy1"/>
    <dgm:cxn modelId="{D914E11B-347A-4BC5-993D-40B8CD886362}" type="presParOf" srcId="{18F614DA-FCD1-4AE4-B925-13BAE57B02D5}" destId="{883A667F-A70F-4349-818E-F98656959A8D}" srcOrd="2" destOrd="0" presId="urn:microsoft.com/office/officeart/2005/8/layout/hierarchy1"/>
    <dgm:cxn modelId="{03E47900-345A-4C12-B180-28C0DAC7C9F9}" type="presParOf" srcId="{18F614DA-FCD1-4AE4-B925-13BAE57B02D5}" destId="{56B4A2D5-5793-4852-86EA-90D901C52E68}" srcOrd="3" destOrd="0" presId="urn:microsoft.com/office/officeart/2005/8/layout/hierarchy1"/>
    <dgm:cxn modelId="{9F353C8A-E090-4A22-B4D4-10152B6E8753}" type="presParOf" srcId="{56B4A2D5-5793-4852-86EA-90D901C52E68}" destId="{EC70D410-7967-4C31-BF4F-97648013ED08}" srcOrd="0" destOrd="0" presId="urn:microsoft.com/office/officeart/2005/8/layout/hierarchy1"/>
    <dgm:cxn modelId="{57EEBDBF-57B1-47C7-87E5-062AA51B7F01}" type="presParOf" srcId="{EC70D410-7967-4C31-BF4F-97648013ED08}" destId="{F9CE2B8C-C56E-4B8F-BB43-5D7FB5A91914}" srcOrd="0" destOrd="0" presId="urn:microsoft.com/office/officeart/2005/8/layout/hierarchy1"/>
    <dgm:cxn modelId="{96741B6A-E99B-4C73-92CF-DCF2AED6E5C9}" type="presParOf" srcId="{EC70D410-7967-4C31-BF4F-97648013ED08}" destId="{197B9951-C3C0-44AA-843C-E61BBC6CC31F}" srcOrd="1" destOrd="0" presId="urn:microsoft.com/office/officeart/2005/8/layout/hierarchy1"/>
    <dgm:cxn modelId="{B48DA188-6306-44A9-8876-A828270B6D89}" type="presParOf" srcId="{56B4A2D5-5793-4852-86EA-90D901C52E68}" destId="{E8B3432C-6DE7-4FCE-8BBB-D9A24E54F173}" srcOrd="1" destOrd="0" presId="urn:microsoft.com/office/officeart/2005/8/layout/hierarchy1"/>
    <dgm:cxn modelId="{8D785FC4-AF51-414B-80FC-121F5C5CE75A}" type="presParOf" srcId="{18F614DA-FCD1-4AE4-B925-13BAE57B02D5}" destId="{F7E80CB3-5256-4074-935C-E62B4E170C66}" srcOrd="4" destOrd="0" presId="urn:microsoft.com/office/officeart/2005/8/layout/hierarchy1"/>
    <dgm:cxn modelId="{4480B744-FB93-4DD0-BFD2-8C37C86951D4}" type="presParOf" srcId="{18F614DA-FCD1-4AE4-B925-13BAE57B02D5}" destId="{08CD89DC-9079-494D-9584-B1CB0E2ED6C7}" srcOrd="5" destOrd="0" presId="urn:microsoft.com/office/officeart/2005/8/layout/hierarchy1"/>
    <dgm:cxn modelId="{CD54CA52-77D9-4E8C-859B-0578CD496182}" type="presParOf" srcId="{08CD89DC-9079-494D-9584-B1CB0E2ED6C7}" destId="{41D5777B-0F9B-42B0-8FDA-F1731BE4AFC5}" srcOrd="0" destOrd="0" presId="urn:microsoft.com/office/officeart/2005/8/layout/hierarchy1"/>
    <dgm:cxn modelId="{1A4BD2D3-E9DA-4871-B83A-D6D6E6EBF4A8}" type="presParOf" srcId="{41D5777B-0F9B-42B0-8FDA-F1731BE4AFC5}" destId="{740E093E-C20F-4A1D-8479-826FE61F1A8D}" srcOrd="0" destOrd="0" presId="urn:microsoft.com/office/officeart/2005/8/layout/hierarchy1"/>
    <dgm:cxn modelId="{81526173-01C9-4417-B1BA-A62E11E93FDF}" type="presParOf" srcId="{41D5777B-0F9B-42B0-8FDA-F1731BE4AFC5}" destId="{BA651332-6975-4A16-979D-0996FE86AE3C}" srcOrd="1" destOrd="0" presId="urn:microsoft.com/office/officeart/2005/8/layout/hierarchy1"/>
    <dgm:cxn modelId="{9C2B0DE2-CC9D-4F75-8584-F6E957EE269D}" type="presParOf" srcId="{08CD89DC-9079-494D-9584-B1CB0E2ED6C7}" destId="{48FEB5BD-3675-4880-B068-52FDF8B934F0}" srcOrd="1" destOrd="0" presId="urn:microsoft.com/office/officeart/2005/8/layout/hierarchy1"/>
    <dgm:cxn modelId="{DA63F52B-E2A2-496D-B9A2-127004FAEFE1}" type="presParOf" srcId="{27B42FC4-BF19-4E54-BE7A-CD58CCB25EF5}" destId="{C770C6F4-7159-4909-B087-FD9A24A390DD}" srcOrd="1" destOrd="0" presId="urn:microsoft.com/office/officeart/2005/8/layout/hierarchy1"/>
    <dgm:cxn modelId="{3E5D712D-5BED-4A90-9227-AEA4BC4A9A12}" type="presParOf" srcId="{C770C6F4-7159-4909-B087-FD9A24A390DD}" destId="{53EEE8E2-A3B0-46AD-BEC5-2FE0443E6F00}" srcOrd="0" destOrd="0" presId="urn:microsoft.com/office/officeart/2005/8/layout/hierarchy1"/>
    <dgm:cxn modelId="{F1A8B042-46ED-4602-BBDF-0E68033F853D}" type="presParOf" srcId="{53EEE8E2-A3B0-46AD-BEC5-2FE0443E6F00}" destId="{8EB5A990-4B5B-4AB9-B9C2-A91D9290FC9F}" srcOrd="0" destOrd="0" presId="urn:microsoft.com/office/officeart/2005/8/layout/hierarchy1"/>
    <dgm:cxn modelId="{7CE2234C-2552-457C-86B3-94F125E5F2E5}" type="presParOf" srcId="{53EEE8E2-A3B0-46AD-BEC5-2FE0443E6F00}" destId="{C0E29632-DECF-48B4-A8AB-4F32CABB9252}" srcOrd="1" destOrd="0" presId="urn:microsoft.com/office/officeart/2005/8/layout/hierarchy1"/>
    <dgm:cxn modelId="{ADFA0CBA-6A37-4189-A92F-8502B1A197A0}" type="presParOf" srcId="{C770C6F4-7159-4909-B087-FD9A24A390DD}" destId="{4C536B2A-B4CA-4EDA-BB84-160A42AF451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FC660E7-A269-469E-A461-350EB986B113}" type="doc">
      <dgm:prSet loTypeId="urn:microsoft.com/office/officeart/2005/8/layout/hChevron3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zh-CN" altLang="en-US"/>
        </a:p>
      </dgm:t>
    </dgm:pt>
    <dgm:pt modelId="{C7505C09-2F65-4C97-B2FB-FA8CB5E1BAE6}">
      <dgm:prSet phldrT="[文本]" custT="1"/>
      <dgm:spPr/>
      <dgm:t>
        <a:bodyPr/>
        <a:lstStyle/>
        <a:p>
          <a:pPr>
            <a:lnSpc>
              <a:spcPts val="1700"/>
            </a:lnSpc>
          </a:pPr>
          <a:r>
            <a:rPr lang="zh-CN" altLang="en-US" sz="2800" dirty="0">
              <a:latin typeface="黑体" panose="02010609060101010101" pitchFamily="49" charset="-122"/>
              <a:ea typeface="黑体" panose="02010609060101010101" pitchFamily="49" charset="-122"/>
            </a:rPr>
            <a:t>总</a:t>
          </a:r>
          <a:endParaRPr lang="en-US" altLang="zh-CN" sz="2800" dirty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>
            <a:lnSpc>
              <a:spcPts val="1700"/>
            </a:lnSpc>
          </a:pPr>
          <a:r>
            <a:rPr lang="zh-CN" altLang="en-US" sz="2800" dirty="0">
              <a:latin typeface="黑体" panose="02010609060101010101" pitchFamily="49" charset="-122"/>
              <a:ea typeface="黑体" panose="02010609060101010101" pitchFamily="49" charset="-122"/>
            </a:rPr>
            <a:t>则</a:t>
          </a:r>
        </a:p>
      </dgm:t>
    </dgm:pt>
    <dgm:pt modelId="{118A1093-CDEA-42A6-84D2-1B74A73CACD9}" cxnId="{A8BCA111-6062-497A-ABA9-96FAEED7FA76}" type="par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72F6C8DC-9D28-49A2-87E6-7E64B5E70458}" cxnId="{A8BCA111-6062-497A-ABA9-96FAEED7FA76}" type="sib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7D3E120B-7911-4A11-B437-3F1656F7B8FF}">
      <dgm:prSet phldrT="[文本]" custT="1"/>
      <dgm:spPr/>
      <dgm:t>
        <a:bodyPr/>
        <a:lstStyle/>
        <a:p>
          <a:r>
            <a:rPr lang="zh-CN" altLang="en-US" sz="2800" dirty="0">
              <a:latin typeface="黑体" panose="02010609060101010101" pitchFamily="49" charset="-122"/>
              <a:ea typeface="黑体" panose="02010609060101010101" pitchFamily="49" charset="-122"/>
            </a:rPr>
            <a:t>申请条件</a:t>
          </a:r>
        </a:p>
      </dgm:t>
    </dgm:pt>
    <dgm:pt modelId="{7B3A1FC7-B199-44C1-9D13-C8D80C5E3DE4}" cxnId="{67FBA11F-D855-400C-9B28-C34D0B927387}" type="par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91167D0A-3894-48B9-A539-AAB7C79C18BC}" cxnId="{67FBA11F-D855-400C-9B28-C34D0B927387}" type="sib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EA4D9ED-65A7-4ABC-8344-699ED3746BAC}">
      <dgm:prSet phldrT="[文本]" custT="1"/>
      <dgm:spPr/>
      <dgm:t>
        <a:bodyPr/>
        <a:lstStyle/>
        <a:p>
          <a:r>
            <a:rPr lang="zh-CN" altLang="en-US" sz="2800" dirty="0">
              <a:latin typeface="黑体" panose="02010609060101010101" pitchFamily="49" charset="-122"/>
              <a:ea typeface="黑体" panose="02010609060101010101" pitchFamily="49" charset="-122"/>
            </a:rPr>
            <a:t>申请程序</a:t>
          </a:r>
        </a:p>
      </dgm:t>
    </dgm:pt>
    <dgm:pt modelId="{816946BF-2D3E-485F-9013-18FDD04170D1}" cxnId="{F29F90A9-C5BD-4074-A0D6-AEB5FF66E54F}" type="par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17EECC26-7311-46FC-AAF5-1FC90B418E1E}" cxnId="{F29F90A9-C5BD-4074-A0D6-AEB5FF66E54F}" type="sib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1C61D12E-1D5D-4842-956D-CD820186A338}">
      <dgm:prSet phldrT="[文本]" custT="1"/>
      <dgm:spPr/>
      <dgm:t>
        <a:bodyPr/>
        <a:lstStyle/>
        <a:p>
          <a:r>
            <a:rPr lang="zh-CN" altLang="en-US" sz="2800" dirty="0">
              <a:latin typeface="黑体" panose="02010609060101010101" pitchFamily="49" charset="-122"/>
              <a:ea typeface="黑体" panose="02010609060101010101" pitchFamily="49" charset="-122"/>
            </a:rPr>
            <a:t>学位证书</a:t>
          </a:r>
        </a:p>
      </dgm:t>
    </dgm:pt>
    <dgm:pt modelId="{F6072B2E-273F-4C81-980D-1059839F5593}" cxnId="{1CAECCE8-BB5C-4C61-B1DD-1CBAEB9C96F9}" type="par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A6F7CFF2-6C43-475B-819A-EE443A7BE57B}" cxnId="{1CAECCE8-BB5C-4C61-B1DD-1CBAEB9C96F9}" type="sib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F9293C1-1638-4D88-B3FA-85E95153DFEA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rPr>
            <a:t>学位撤销</a:t>
          </a:r>
          <a:r>
            <a:rPr lang="zh-CN" alt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rPr>
            <a:t/>
          </a:r>
          <a:endParaRPr lang="zh-CN" alt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黑体" panose="02010609060101010101" pitchFamily="49" charset="-122"/>
            <a:ea typeface="黑体" panose="02010609060101010101" pitchFamily="49" charset="-122"/>
            <a:cs typeface="+mn-cs"/>
          </a:endParaRPr>
        </a:p>
      </dgm:t>
    </dgm:pt>
    <dgm:pt modelId="{F69C1C68-8D69-49A9-BAA3-97C82BD14960}" cxnId="{1F74421C-9981-4A8A-A9EF-94BB2924A79C}" type="parTrans">
      <dgm:prSet/>
      <dgm:spPr/>
      <dgm:t>
        <a:bodyPr/>
        <a:lstStyle/>
        <a:p>
          <a:endParaRPr lang="zh-CN" altLang="en-US"/>
        </a:p>
      </dgm:t>
    </dgm:pt>
    <dgm:pt modelId="{F2B56CA0-51CC-42EA-A434-86EEDE460832}" cxnId="{1F74421C-9981-4A8A-A9EF-94BB2924A79C}" type="sibTrans">
      <dgm:prSet/>
      <dgm:spPr/>
      <dgm:t>
        <a:bodyPr/>
        <a:lstStyle/>
        <a:p>
          <a:endParaRPr lang="zh-CN" altLang="en-US"/>
        </a:p>
      </dgm:t>
    </dgm:pt>
    <dgm:pt modelId="{DFAF05FF-27A7-4335-A6D6-C52A2D2A4FF9}" type="pres">
      <dgm:prSet presAssocID="{FFC660E7-A269-469E-A461-350EB986B113}" presName="Name0" presStyleCnt="0">
        <dgm:presLayoutVars>
          <dgm:dir/>
          <dgm:resizeHandles val="exact"/>
        </dgm:presLayoutVars>
      </dgm:prSet>
      <dgm:spPr/>
    </dgm:pt>
    <dgm:pt modelId="{9155F71A-ECBE-4034-8EA9-36A2018AF499}" type="pres">
      <dgm:prSet presAssocID="{C7505C09-2F65-4C97-B2FB-FA8CB5E1BAE6}" presName="parTxOnly" presStyleLbl="node1" presStyleIdx="0" presStyleCnt="5" custScaleY="204099">
        <dgm:presLayoutVars>
          <dgm:bulletEnabled val="1"/>
        </dgm:presLayoutVars>
      </dgm:prSet>
      <dgm:spPr/>
    </dgm:pt>
    <dgm:pt modelId="{FCFF7F6B-D4F0-4419-A3FE-5A20405BAB9B}" type="pres">
      <dgm:prSet presAssocID="{72F6C8DC-9D28-49A2-87E6-7E64B5E70458}" presName="parSpace" presStyleCnt="0"/>
      <dgm:spPr/>
    </dgm:pt>
    <dgm:pt modelId="{30179F49-CA64-4F5F-AED7-4742C1EA2D9E}" type="pres">
      <dgm:prSet presAssocID="{7D3E120B-7911-4A11-B437-3F1656F7B8FF}" presName="parTxOnly" presStyleLbl="node1" presStyleIdx="1" presStyleCnt="5" custScaleX="131889" custScaleY="204099">
        <dgm:presLayoutVars>
          <dgm:bulletEnabled val="1"/>
        </dgm:presLayoutVars>
      </dgm:prSet>
      <dgm:spPr/>
    </dgm:pt>
    <dgm:pt modelId="{6BE918E0-514C-4D68-8780-996EF06BBB2E}" type="pres">
      <dgm:prSet presAssocID="{91167D0A-3894-48B9-A539-AAB7C79C18BC}" presName="parSpace" presStyleCnt="0"/>
      <dgm:spPr/>
    </dgm:pt>
    <dgm:pt modelId="{71A613D4-2D88-4995-9FB3-663A9A90FAD4}" type="pres">
      <dgm:prSet presAssocID="{BEA4D9ED-65A7-4ABC-8344-699ED3746BAC}" presName="parTxOnly" presStyleLbl="node1" presStyleIdx="2" presStyleCnt="5" custScaleX="134832" custScaleY="204099">
        <dgm:presLayoutVars>
          <dgm:bulletEnabled val="1"/>
        </dgm:presLayoutVars>
      </dgm:prSet>
      <dgm:spPr/>
    </dgm:pt>
    <dgm:pt modelId="{ACF588C7-2D41-457E-B10D-051D28D37CEA}" type="pres">
      <dgm:prSet presAssocID="{17EECC26-7311-46FC-AAF5-1FC90B418E1E}" presName="parSpace" presStyleCnt="0"/>
      <dgm:spPr/>
    </dgm:pt>
    <dgm:pt modelId="{FC0037D9-165D-4907-A1AF-E48EB8646A87}" type="pres">
      <dgm:prSet presAssocID="{1C61D12E-1D5D-4842-956D-CD820186A338}" presName="parTxOnly" presStyleLbl="node1" presStyleIdx="3" presStyleCnt="5" custScaleX="146617" custScaleY="204099">
        <dgm:presLayoutVars>
          <dgm:bulletEnabled val="1"/>
        </dgm:presLayoutVars>
      </dgm:prSet>
      <dgm:spPr/>
    </dgm:pt>
    <dgm:pt modelId="{C427A736-BC3B-4563-9109-BC55743BB7FB}" type="pres">
      <dgm:prSet presAssocID="{A6F7CFF2-6C43-475B-819A-EE443A7BE57B}" presName="parSpace" presStyleCnt="0"/>
      <dgm:spPr/>
    </dgm:pt>
    <dgm:pt modelId="{825894E7-E0D3-4EAF-837C-4D2CC71FAB98}" type="pres">
      <dgm:prSet presAssocID="{8F9293C1-1638-4D88-B3FA-85E95153DFEA}" presName="parTxOnly" presStyleLbl="node1" presStyleIdx="4" presStyleCnt="5" custScaleY="204099">
        <dgm:presLayoutVars>
          <dgm:bulletEnabled val="1"/>
        </dgm:presLayoutVars>
      </dgm:prSet>
      <dgm:spPr/>
    </dgm:pt>
  </dgm:ptLst>
  <dgm:cxnLst>
    <dgm:cxn modelId="{A8BCA111-6062-497A-ABA9-96FAEED7FA76}" srcId="{FFC660E7-A269-469E-A461-350EB986B113}" destId="{C7505C09-2F65-4C97-B2FB-FA8CB5E1BAE6}" srcOrd="0" destOrd="0" parTransId="{118A1093-CDEA-42A6-84D2-1B74A73CACD9}" sibTransId="{72F6C8DC-9D28-49A2-87E6-7E64B5E70458}"/>
    <dgm:cxn modelId="{67FBA11F-D855-400C-9B28-C34D0B927387}" srcId="{FFC660E7-A269-469E-A461-350EB986B113}" destId="{7D3E120B-7911-4A11-B437-3F1656F7B8FF}" srcOrd="1" destOrd="0" parTransId="{7B3A1FC7-B199-44C1-9D13-C8D80C5E3DE4}" sibTransId="{91167D0A-3894-48B9-A539-AAB7C79C18BC}"/>
    <dgm:cxn modelId="{F29F90A9-C5BD-4074-A0D6-AEB5FF66E54F}" srcId="{FFC660E7-A269-469E-A461-350EB986B113}" destId="{BEA4D9ED-65A7-4ABC-8344-699ED3746BAC}" srcOrd="2" destOrd="0" parTransId="{816946BF-2D3E-485F-9013-18FDD04170D1}" sibTransId="{17EECC26-7311-46FC-AAF5-1FC90B418E1E}"/>
    <dgm:cxn modelId="{1CAECCE8-BB5C-4C61-B1DD-1CBAEB9C96F9}" srcId="{FFC660E7-A269-469E-A461-350EB986B113}" destId="{1C61D12E-1D5D-4842-956D-CD820186A338}" srcOrd="3" destOrd="0" parTransId="{F6072B2E-273F-4C81-980D-1059839F5593}" sibTransId="{A6F7CFF2-6C43-475B-819A-EE443A7BE57B}"/>
    <dgm:cxn modelId="{1F74421C-9981-4A8A-A9EF-94BB2924A79C}" srcId="{FFC660E7-A269-469E-A461-350EB986B113}" destId="{8F9293C1-1638-4D88-B3FA-85E95153DFEA}" srcOrd="4" destOrd="0" parTransId="{F69C1C68-8D69-49A9-BAA3-97C82BD14960}" sibTransId="{F2B56CA0-51CC-42EA-A434-86EEDE460832}"/>
    <dgm:cxn modelId="{23D91764-86D8-4B62-9DBC-D669B6870F7C}" type="presOf" srcId="{FFC660E7-A269-469E-A461-350EB986B113}" destId="{DFAF05FF-27A7-4335-A6D6-C52A2D2A4FF9}" srcOrd="0" destOrd="0" presId="urn:microsoft.com/office/officeart/2005/8/layout/hChevron3"/>
    <dgm:cxn modelId="{F142F796-E9D8-479C-B576-F8D288725EB2}" type="presParOf" srcId="{DFAF05FF-27A7-4335-A6D6-C52A2D2A4FF9}" destId="{9155F71A-ECBE-4034-8EA9-36A2018AF499}" srcOrd="0" destOrd="0" presId="urn:microsoft.com/office/officeart/2005/8/layout/hChevron3"/>
    <dgm:cxn modelId="{D948A943-C0D7-4D9E-8D69-A9F85EFB6291}" type="presOf" srcId="{C7505C09-2F65-4C97-B2FB-FA8CB5E1BAE6}" destId="{9155F71A-ECBE-4034-8EA9-36A2018AF499}" srcOrd="0" destOrd="0" presId="urn:microsoft.com/office/officeart/2005/8/layout/hChevron3"/>
    <dgm:cxn modelId="{39530D9A-5A05-4218-B9A0-6B97D419CBCD}" type="presParOf" srcId="{DFAF05FF-27A7-4335-A6D6-C52A2D2A4FF9}" destId="{FCFF7F6B-D4F0-4419-A3FE-5A20405BAB9B}" srcOrd="1" destOrd="0" presId="urn:microsoft.com/office/officeart/2005/8/layout/hChevron3"/>
    <dgm:cxn modelId="{7A48A83D-9CA9-4F7E-91CB-8F38D60D24FE}" type="presParOf" srcId="{DFAF05FF-27A7-4335-A6D6-C52A2D2A4FF9}" destId="{30179F49-CA64-4F5F-AED7-4742C1EA2D9E}" srcOrd="2" destOrd="0" presId="urn:microsoft.com/office/officeart/2005/8/layout/hChevron3"/>
    <dgm:cxn modelId="{09023D1A-231B-4389-B441-1E1EDD0BB383}" type="presOf" srcId="{7D3E120B-7911-4A11-B437-3F1656F7B8FF}" destId="{30179F49-CA64-4F5F-AED7-4742C1EA2D9E}" srcOrd="0" destOrd="0" presId="urn:microsoft.com/office/officeart/2005/8/layout/hChevron3"/>
    <dgm:cxn modelId="{330E823A-20E9-471C-8E70-DA6475ADCE5F}" type="presParOf" srcId="{DFAF05FF-27A7-4335-A6D6-C52A2D2A4FF9}" destId="{6BE918E0-514C-4D68-8780-996EF06BBB2E}" srcOrd="3" destOrd="0" presId="urn:microsoft.com/office/officeart/2005/8/layout/hChevron3"/>
    <dgm:cxn modelId="{8B502ED3-CD49-4553-9541-D4D0DB7ADF1F}" type="presParOf" srcId="{DFAF05FF-27A7-4335-A6D6-C52A2D2A4FF9}" destId="{71A613D4-2D88-4995-9FB3-663A9A90FAD4}" srcOrd="4" destOrd="0" presId="urn:microsoft.com/office/officeart/2005/8/layout/hChevron3"/>
    <dgm:cxn modelId="{62AF01A4-8A87-427B-9666-EEB42E5F11F3}" type="presOf" srcId="{BEA4D9ED-65A7-4ABC-8344-699ED3746BAC}" destId="{71A613D4-2D88-4995-9FB3-663A9A90FAD4}" srcOrd="0" destOrd="0" presId="urn:microsoft.com/office/officeart/2005/8/layout/hChevron3"/>
    <dgm:cxn modelId="{89C46428-7DC1-43A9-84ED-B03FE2A593A8}" type="presParOf" srcId="{DFAF05FF-27A7-4335-A6D6-C52A2D2A4FF9}" destId="{ACF588C7-2D41-457E-B10D-051D28D37CEA}" srcOrd="5" destOrd="0" presId="urn:microsoft.com/office/officeart/2005/8/layout/hChevron3"/>
    <dgm:cxn modelId="{758D6822-0D7A-4E13-8385-22EE5BECE910}" type="presParOf" srcId="{DFAF05FF-27A7-4335-A6D6-C52A2D2A4FF9}" destId="{FC0037D9-165D-4907-A1AF-E48EB8646A87}" srcOrd="6" destOrd="0" presId="urn:microsoft.com/office/officeart/2005/8/layout/hChevron3"/>
    <dgm:cxn modelId="{CE80C440-3767-4440-92CB-5361E60CBA78}" type="presOf" srcId="{1C61D12E-1D5D-4842-956D-CD820186A338}" destId="{FC0037D9-165D-4907-A1AF-E48EB8646A87}" srcOrd="0" destOrd="0" presId="urn:microsoft.com/office/officeart/2005/8/layout/hChevron3"/>
    <dgm:cxn modelId="{E72D20F5-1F53-465B-8953-D05FC649174D}" type="presParOf" srcId="{DFAF05FF-27A7-4335-A6D6-C52A2D2A4FF9}" destId="{C427A736-BC3B-4563-9109-BC55743BB7FB}" srcOrd="7" destOrd="0" presId="urn:microsoft.com/office/officeart/2005/8/layout/hChevron3"/>
    <dgm:cxn modelId="{DB85534F-A5F4-4332-852D-2A6845082188}" type="presParOf" srcId="{DFAF05FF-27A7-4335-A6D6-C52A2D2A4FF9}" destId="{825894E7-E0D3-4EAF-837C-4D2CC71FAB98}" srcOrd="8" destOrd="0" presId="urn:microsoft.com/office/officeart/2005/8/layout/hChevron3"/>
    <dgm:cxn modelId="{ABB40C6B-9945-45EA-946C-965EC4770EB7}" type="presOf" srcId="{8F9293C1-1638-4D88-B3FA-85E95153DFEA}" destId="{825894E7-E0D3-4EAF-837C-4D2CC71FAB98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84860A5-9408-4B3C-B9A7-1E5A0A33CE45}" type="doc">
      <dgm:prSet loTypeId="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90D24E10-FC10-4592-BF90-09ED1295B01D}">
      <dgm:prSet phldrT="[文本]" custT="1"/>
      <dgm:spPr/>
      <dgm:t>
        <a:bodyPr/>
        <a:lstStyle/>
        <a:p>
          <a:r>
            <a:rPr lang="zh-CN" altLang="en-US" sz="2400" dirty="0">
              <a:latin typeface="黑体" panose="02010609060101010101" pitchFamily="49" charset="-122"/>
              <a:ea typeface="黑体" panose="02010609060101010101" pitchFamily="49" charset="-122"/>
            </a:rPr>
            <a:t>课程要求</a:t>
          </a:r>
        </a:p>
      </dgm:t>
    </dgm:pt>
    <dgm:pt modelId="{139AED20-3568-4B9D-9B9D-8A723867DC2E}" cxnId="{5F65137C-1866-43C9-A8DD-553C82AD54B5}" type="parTrans">
      <dgm:prSet/>
      <dgm:spPr/>
      <dgm:t>
        <a:bodyPr/>
        <a:lstStyle/>
        <a:p>
          <a:endParaRPr lang="zh-CN" altLang="en-US"/>
        </a:p>
      </dgm:t>
    </dgm:pt>
    <dgm:pt modelId="{10452F85-7C5E-4DC5-AC7F-B702806D0845}" cxnId="{5F65137C-1866-43C9-A8DD-553C82AD54B5}" type="sibTrans">
      <dgm:prSet/>
      <dgm:spPr/>
      <dgm:t>
        <a:bodyPr/>
        <a:lstStyle/>
        <a:p>
          <a:endParaRPr lang="zh-CN" altLang="en-US"/>
        </a:p>
      </dgm:t>
    </dgm:pt>
    <dgm:pt modelId="{979DD6E9-2D09-4C7C-80D7-9266576965AD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800" dirty="0">
              <a:latin typeface="黑体" panose="02010609060101010101" pitchFamily="49" charset="-122"/>
              <a:ea typeface="黑体" panose="02010609060101010101" pitchFamily="49" charset="-122"/>
            </a:rPr>
            <a:t>必修课平均成绩</a:t>
          </a:r>
          <a:r>
            <a:rPr lang="en-US" altLang="zh-CN" sz="1800" dirty="0">
              <a:latin typeface="黑体" panose="02010609060101010101" pitchFamily="49" charset="-122"/>
              <a:ea typeface="黑体" panose="02010609060101010101" pitchFamily="49" charset="-122"/>
            </a:rPr>
            <a:t>75</a:t>
          </a:r>
          <a:r>
            <a:rPr lang="zh-CN" altLang="en-US" sz="1800" dirty="0">
              <a:latin typeface="黑体" panose="02010609060101010101" pitchFamily="49" charset="-122"/>
              <a:ea typeface="黑体" panose="02010609060101010101" pitchFamily="49" charset="-122"/>
            </a:rPr>
            <a:t>分及以上</a:t>
          </a:r>
          <a:r>
            <a:rPr sz="1800"/>
            <a:t/>
          </a:r>
          <a:endParaRPr sz="1800"/>
        </a:p>
      </dgm:t>
    </dgm:pt>
    <dgm:pt modelId="{BBCDC7A5-3280-47D3-8CC0-4C1AA4C536EB}" cxnId="{061C48F3-C9DE-414F-B648-55D73526F362}" type="parTrans">
      <dgm:prSet/>
      <dgm:spPr/>
      <dgm:t>
        <a:bodyPr/>
        <a:lstStyle/>
        <a:p>
          <a:endParaRPr lang="zh-CN" altLang="en-US"/>
        </a:p>
      </dgm:t>
    </dgm:pt>
    <dgm:pt modelId="{D31B9A6F-1E0A-440C-8D8D-46C624C1A3EE}" cxnId="{061C48F3-C9DE-414F-B648-55D73526F362}" type="sibTrans">
      <dgm:prSet/>
      <dgm:spPr/>
      <dgm:t>
        <a:bodyPr/>
        <a:lstStyle/>
        <a:p>
          <a:endParaRPr lang="zh-CN" altLang="en-US"/>
        </a:p>
      </dgm:t>
    </dgm:pt>
    <dgm:pt modelId="{41875E82-654E-4445-8CF1-AE2D4A3E027B}">
      <dgm:prSet phldrT="[文本]" custT="1"/>
      <dgm:spPr/>
      <dgm:t>
        <a:bodyPr/>
        <a:lstStyle/>
        <a:p>
          <a:r>
            <a:rPr lang="zh-CN" altLang="en-US" sz="2400" dirty="0">
              <a:latin typeface="黑体" panose="02010609060101010101" pitchFamily="49" charset="-122"/>
              <a:ea typeface="黑体" panose="02010609060101010101" pitchFamily="49" charset="-122"/>
            </a:rPr>
            <a:t>论文要求</a:t>
          </a:r>
        </a:p>
      </dgm:t>
    </dgm:pt>
    <dgm:pt modelId="{29D34094-01FD-4C05-A2F8-A2DFFC921940}" cxnId="{16CE2915-9238-486E-A8E3-CBA7E96B6392}" type="parTrans">
      <dgm:prSet/>
      <dgm:spPr/>
      <dgm:t>
        <a:bodyPr/>
        <a:lstStyle/>
        <a:p>
          <a:endParaRPr lang="zh-CN" altLang="en-US"/>
        </a:p>
      </dgm:t>
    </dgm:pt>
    <dgm:pt modelId="{F45EB9F1-C630-4101-A4E6-8488942B1D1E}" cxnId="{16CE2915-9238-486E-A8E3-CBA7E96B6392}" type="sibTrans">
      <dgm:prSet/>
      <dgm:spPr/>
      <dgm:t>
        <a:bodyPr/>
        <a:lstStyle/>
        <a:p>
          <a:endParaRPr lang="zh-CN" altLang="en-US"/>
        </a:p>
      </dgm:t>
    </dgm:pt>
    <dgm:pt modelId="{A5DCA768-349F-4EC6-934C-F8643A1DF006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800" dirty="0">
              <a:latin typeface="黑体" panose="02010609060101010101" pitchFamily="49" charset="-122"/>
              <a:ea typeface="黑体" panose="02010609060101010101" pitchFamily="49" charset="-122"/>
            </a:rPr>
            <a:t>学位论文成绩良好（或</a:t>
          </a:r>
          <a:r>
            <a:rPr lang="en-US" altLang="zh-CN" sz="1800" dirty="0">
              <a:latin typeface="黑体" panose="02010609060101010101" pitchFamily="49" charset="-122"/>
              <a:ea typeface="黑体" panose="02010609060101010101" pitchFamily="49" charset="-122"/>
            </a:rPr>
            <a:t>80</a:t>
          </a:r>
          <a:r>
            <a:rPr lang="zh-CN" altLang="en-US" sz="1800" dirty="0">
              <a:latin typeface="黑体" panose="02010609060101010101" pitchFamily="49" charset="-122"/>
              <a:ea typeface="黑体" panose="02010609060101010101" pitchFamily="49" charset="-122"/>
            </a:rPr>
            <a:t>分）及以上</a:t>
          </a:r>
          <a:r>
            <a:rPr sz="1800"/>
            <a:t/>
          </a:r>
          <a:endParaRPr sz="1800"/>
        </a:p>
      </dgm:t>
    </dgm:pt>
    <dgm:pt modelId="{51DDF053-427B-4FE9-BE26-A91743EB7AD9}" cxnId="{C22B70E7-9D2D-41A7-A6FA-108DF12B0B4B}" type="parTrans">
      <dgm:prSet/>
      <dgm:spPr/>
      <dgm:t>
        <a:bodyPr/>
        <a:lstStyle/>
        <a:p>
          <a:endParaRPr lang="zh-CN" altLang="en-US"/>
        </a:p>
      </dgm:t>
    </dgm:pt>
    <dgm:pt modelId="{E3CB3C70-0F1B-418F-9DAB-C8DE276DA6ED}" cxnId="{C22B70E7-9D2D-41A7-A6FA-108DF12B0B4B}" type="sibTrans">
      <dgm:prSet/>
      <dgm:spPr/>
      <dgm:t>
        <a:bodyPr/>
        <a:lstStyle/>
        <a:p>
          <a:endParaRPr lang="zh-CN" altLang="en-US"/>
        </a:p>
      </dgm:t>
    </dgm:pt>
    <dgm:pt modelId="{4AD25886-B789-4110-855B-55E716E92DF2}">
      <dgm:prSet phldrT="[文本]" custT="1"/>
      <dgm:spPr/>
      <dgm:t>
        <a:bodyPr/>
        <a:lstStyle/>
        <a:p>
          <a:r>
            <a:rPr lang="zh-CN" altLang="en-US" sz="2400" dirty="0">
              <a:latin typeface="黑体" panose="02010609060101010101" pitchFamily="49" charset="-122"/>
              <a:ea typeface="黑体" panose="02010609060101010101" pitchFamily="49" charset="-122"/>
            </a:rPr>
            <a:t>学位外语</a:t>
          </a:r>
        </a:p>
      </dgm:t>
    </dgm:pt>
    <dgm:pt modelId="{92E3183A-9E1C-4409-9B7C-B650AF379FEF}" cxnId="{81A452F6-5986-4913-9416-71B579B73255}" type="parTrans">
      <dgm:prSet/>
      <dgm:spPr/>
      <dgm:t>
        <a:bodyPr/>
        <a:lstStyle/>
        <a:p>
          <a:endParaRPr lang="zh-CN" altLang="en-US"/>
        </a:p>
      </dgm:t>
    </dgm:pt>
    <dgm:pt modelId="{C43B2C35-3986-47F3-A83C-0180BAED4AE9}" cxnId="{81A452F6-5986-4913-9416-71B579B73255}" type="sibTrans">
      <dgm:prSet/>
      <dgm:spPr/>
      <dgm:t>
        <a:bodyPr/>
        <a:lstStyle/>
        <a:p>
          <a:endParaRPr lang="zh-CN" altLang="en-US"/>
        </a:p>
      </dgm:t>
    </dgm:pt>
    <dgm:pt modelId="{D14C5311-32D2-4F8B-A9D2-BADD19469BA1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sz="1600" dirty="0">
              <a:latin typeface="黑体" panose="02010609060101010101" pitchFamily="49" charset="-122"/>
              <a:ea typeface="黑体" panose="02010609060101010101" pitchFamily="49" charset="-122"/>
            </a:rPr>
            <a:t>国开学位英语考试</a:t>
          </a:r>
          <a:r>
            <a:rPr lang="zh-CN" altLang="en-US" sz="1600" dirty="0">
              <a:latin typeface="黑体" panose="02010609060101010101" pitchFamily="49" charset="-122"/>
              <a:ea typeface="黑体" panose="02010609060101010101" pitchFamily="49" charset="-122"/>
            </a:rPr>
            <a:t/>
          </a:r>
          <a:endParaRPr lang="zh-CN" altLang="en-US" sz="16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CDFA242B-136E-400B-8A95-C90E22D962EC}" cxnId="{BC112EA0-B4C9-43D1-8A23-3FBF78D01B0F}" type="parTrans">
      <dgm:prSet/>
      <dgm:spPr/>
      <dgm:t>
        <a:bodyPr/>
        <a:lstStyle/>
        <a:p>
          <a:endParaRPr lang="zh-CN" altLang="en-US"/>
        </a:p>
      </dgm:t>
    </dgm:pt>
    <dgm:pt modelId="{C324673B-72CB-4224-A3EE-0864863ADA61}" cxnId="{BC112EA0-B4C9-43D1-8A23-3FBF78D01B0F}" type="sibTrans">
      <dgm:prSet/>
      <dgm:spPr/>
      <dgm:t>
        <a:bodyPr/>
        <a:lstStyle/>
        <a:p>
          <a:endParaRPr lang="zh-CN" altLang="en-US"/>
        </a:p>
      </dgm:t>
    </dgm:pt>
    <dgm:pt modelId="{49BBE75F-4287-435D-BD03-56707FC239B2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sz="1600" dirty="0">
              <a:latin typeface="黑体" panose="02010609060101010101" pitchFamily="49" charset="-122"/>
              <a:ea typeface="黑体" panose="02010609060101010101" pitchFamily="49" charset="-122"/>
            </a:rPr>
            <a:t>成人本科学位英语考试</a:t>
          </a:r>
          <a:r>
            <a:rPr lang="zh-CN" altLang="en-US" sz="1600" dirty="0">
              <a:latin typeface="黑体" panose="02010609060101010101" pitchFamily="49" charset="-122"/>
              <a:ea typeface="黑体" panose="02010609060101010101" pitchFamily="49" charset="-122"/>
            </a:rPr>
            <a:t/>
          </a:r>
          <a:endParaRPr lang="zh-CN" altLang="en-US" sz="16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8EE8DEC-FE7D-4696-B351-D5EFF3F0695D}" cxnId="{1216E357-AAE0-46B9-B46D-9A871E1945FE}" type="parTrans">
      <dgm:prSet/>
      <dgm:spPr/>
    </dgm:pt>
    <dgm:pt modelId="{547544B4-23F5-471F-9A51-4FBDF7B83629}" cxnId="{1216E357-AAE0-46B9-B46D-9A871E1945FE}" type="sibTrans">
      <dgm:prSet/>
      <dgm:spPr/>
    </dgm:pt>
    <dgm:pt modelId="{12991691-83D3-4E09-89C2-AAABBA95E301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sz="1600" dirty="0">
              <a:latin typeface="黑体" panose="02010609060101010101" pitchFamily="49" charset="-122"/>
              <a:ea typeface="黑体" panose="02010609060101010101" pitchFamily="49" charset="-122"/>
            </a:rPr>
            <a:t>全国英语</a:t>
          </a:r>
          <a:r>
            <a:rPr lang="zh-CN" altLang="en-US" sz="1600" dirty="0">
              <a:latin typeface="黑体" panose="02010609060101010101" pitchFamily="49" charset="-122"/>
              <a:ea typeface="黑体" panose="02010609060101010101" pitchFamily="49" charset="-122"/>
            </a:rPr>
            <a:t>等级</a:t>
          </a:r>
          <a:r>
            <a:rPr lang="zh-CN" sz="1600" dirty="0">
              <a:latin typeface="黑体" panose="02010609060101010101" pitchFamily="49" charset="-122"/>
              <a:ea typeface="黑体" panose="02010609060101010101" pitchFamily="49" charset="-122"/>
            </a:rPr>
            <a:t>考试三级</a:t>
          </a:r>
          <a:r>
            <a:rPr lang="zh-CN" altLang="en-US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（</a:t>
          </a:r>
          <a:r>
            <a: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PETS-3</a:t>
          </a:r>
          <a:r>
            <a:rPr lang="zh-CN" altLang="en-US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）</a:t>
          </a:r>
          <a:r>
            <a:rPr lang="zh-CN" altLang="en-US" sz="1600" dirty="0">
              <a:latin typeface="黑体" panose="02010609060101010101" pitchFamily="49" charset="-122"/>
              <a:ea typeface="黑体" panose="02010609060101010101" pitchFamily="49" charset="-122"/>
              <a:cs typeface="Arial Unicode MS" panose="020B0604020202020204" pitchFamily="34" charset="-122"/>
            </a:rPr>
            <a:t>及以上</a:t>
          </a:r>
          <a:r>
            <a:rPr lang="zh-CN" altLang="en-US" sz="1600" dirty="0">
              <a:latin typeface="黑体" panose="02010609060101010101" pitchFamily="49" charset="-122"/>
              <a:ea typeface="黑体" panose="02010609060101010101" pitchFamily="49" charset="-122"/>
            </a:rPr>
            <a:t/>
          </a:r>
          <a:endParaRPr lang="zh-CN" altLang="en-US" sz="16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C6B744AA-3EED-4C2F-A7D2-40C78B2E0381}" cxnId="{E2E18AF6-1073-4A9B-B375-79AE571537A5}" type="parTrans">
      <dgm:prSet/>
      <dgm:spPr/>
    </dgm:pt>
    <dgm:pt modelId="{99836223-EA86-476C-9158-0BA8FBDE8050}" cxnId="{E2E18AF6-1073-4A9B-B375-79AE571537A5}" type="sibTrans">
      <dgm:prSet/>
      <dgm:spPr/>
    </dgm:pt>
    <dgm:pt modelId="{0BF4B556-5C8E-4F50-AC79-63669DB7E8A2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600" dirty="0">
              <a:latin typeface="黑体" panose="02010609060101010101" pitchFamily="49" charset="-122"/>
              <a:ea typeface="黑体" panose="02010609060101010101" pitchFamily="49" charset="-122"/>
            </a:rPr>
            <a:t>国家</a:t>
          </a:r>
          <a:r>
            <a:rPr lang="zh-CN" sz="1600" dirty="0">
              <a:latin typeface="黑体" panose="02010609060101010101" pitchFamily="49" charset="-122"/>
              <a:ea typeface="黑体" panose="02010609060101010101" pitchFamily="49" charset="-122"/>
            </a:rPr>
            <a:t>大学英语四级</a:t>
          </a:r>
          <a:r>
            <a:rPr lang="zh-CN" altLang="en-US" sz="1600" dirty="0">
              <a:latin typeface="黑体" panose="02010609060101010101" pitchFamily="49" charset="-122"/>
              <a:ea typeface="黑体" panose="02010609060101010101" pitchFamily="49" charset="-122"/>
            </a:rPr>
            <a:t>考试（</a:t>
          </a:r>
          <a:r>
            <a: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CET-4</a:t>
          </a:r>
          <a:r>
            <a:rPr lang="zh-CN" altLang="en-US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）</a:t>
          </a:r>
          <a:r>
            <a:rPr lang="zh-CN" altLang="en-US" sz="1600" dirty="0">
              <a:latin typeface="黑体" panose="02010609060101010101" pitchFamily="49" charset="-122"/>
              <a:ea typeface="黑体" panose="02010609060101010101" pitchFamily="49" charset="-122"/>
              <a:cs typeface="Arial Unicode MS" panose="020B0604020202020204" pitchFamily="34" charset="-122"/>
            </a:rPr>
            <a:t>及以上</a:t>
          </a:r>
          <a:r>
            <a:rPr lang="zh-CN" altLang="en-US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/>
          </a:r>
          <a:endParaRPr lang="zh-CN" altLang="en-US" sz="1600" dirty="0">
            <a:latin typeface="Arial Unicode MS" panose="020B0604020202020204" pitchFamily="34" charset="-122"/>
            <a:ea typeface="Arial Unicode MS" panose="020B0604020202020204" pitchFamily="34" charset="-122"/>
            <a:cs typeface="Arial Unicode MS" panose="020B0604020202020204" pitchFamily="34" charset="-122"/>
          </a:endParaRPr>
        </a:p>
      </dgm:t>
    </dgm:pt>
    <dgm:pt modelId="{04BC5337-A6A4-4DF1-94B7-5B6C74434560}" cxnId="{23E8F557-AD9A-4A94-BF05-3BC3980DB146}" type="parTrans">
      <dgm:prSet/>
      <dgm:spPr/>
    </dgm:pt>
    <dgm:pt modelId="{A3676C32-E072-4681-A004-98ADD55E7F86}" cxnId="{23E8F557-AD9A-4A94-BF05-3BC3980DB146}" type="sibTrans">
      <dgm:prSet/>
      <dgm:spPr/>
    </dgm:pt>
    <dgm:pt modelId="{163697A0-92AA-450F-A833-C270B19CCE87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en-US" altLang="zh-CN" sz="1600" dirty="0">
              <a:latin typeface="黑体" panose="02010609060101010101" pitchFamily="49" charset="-122"/>
              <a:ea typeface="黑体" panose="02010609060101010101" pitchFamily="49" charset="-122"/>
            </a:rPr>
            <a:t>..........</a:t>
          </a:r>
          <a:r>
            <a:rPr lang="en-US" altLang="zh-CN" sz="1600" dirty="0">
              <a:latin typeface="黑体" panose="02010609060101010101" pitchFamily="49" charset="-122"/>
              <a:ea typeface="黑体" panose="02010609060101010101" pitchFamily="49" charset="-122"/>
            </a:rPr>
            <a:t/>
          </a:r>
          <a:endParaRPr lang="en-US" altLang="zh-CN" sz="16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1C9FB78-2BA2-4E94-8BCA-20D54B05A82D}" cxnId="{71206AFF-7665-429D-B581-184DC4DCB971}" type="parTrans">
      <dgm:prSet/>
      <dgm:spPr/>
    </dgm:pt>
    <dgm:pt modelId="{999B08C6-7C5F-4C74-BC03-A1D5F18F5CC2}" cxnId="{71206AFF-7665-429D-B581-184DC4DCB971}" type="sibTrans">
      <dgm:prSet/>
      <dgm:spPr/>
    </dgm:pt>
    <dgm:pt modelId="{DDF311D4-77B8-4111-9EC8-B8BD22C0F1E7}" type="pres">
      <dgm:prSet presAssocID="{184860A5-9408-4B3C-B9A7-1E5A0A33CE45}" presName="Name0" presStyleCnt="0">
        <dgm:presLayoutVars>
          <dgm:dir/>
          <dgm:animLvl val="lvl"/>
          <dgm:resizeHandles val="exact"/>
        </dgm:presLayoutVars>
      </dgm:prSet>
      <dgm:spPr/>
    </dgm:pt>
    <dgm:pt modelId="{6ADCF6FC-C22F-4A7F-A99D-5F1EDE8B27FA}" type="pres">
      <dgm:prSet presAssocID="{90D24E10-FC10-4592-BF90-09ED1295B01D}" presName="composite" presStyleCnt="0"/>
      <dgm:spPr/>
    </dgm:pt>
    <dgm:pt modelId="{901EF220-9D65-4130-881A-44B41AB8BEED}" type="pres">
      <dgm:prSet presAssocID="{90D24E10-FC10-4592-BF90-09ED1295B01D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31194B6E-7592-4518-9C17-5D89ACC71757}" type="pres">
      <dgm:prSet presAssocID="{90D24E10-FC10-4592-BF90-09ED1295B01D}" presName="desTx" presStyleLbl="alignAccFollowNode1" presStyleIdx="0" presStyleCnt="3" custLinFactNeighborX="-27654" custLinFactNeighborY="293">
        <dgm:presLayoutVars>
          <dgm:bulletEnabled val="1"/>
        </dgm:presLayoutVars>
      </dgm:prSet>
      <dgm:spPr/>
    </dgm:pt>
    <dgm:pt modelId="{61391B66-F8ED-4320-A22F-2A494058EA31}" type="pres">
      <dgm:prSet presAssocID="{10452F85-7C5E-4DC5-AC7F-B702806D0845}" presName="space" presStyleCnt="0"/>
      <dgm:spPr/>
    </dgm:pt>
    <dgm:pt modelId="{1BAA661A-609D-4006-BE36-47C9D7E056D4}" type="pres">
      <dgm:prSet presAssocID="{41875E82-654E-4445-8CF1-AE2D4A3E027B}" presName="composite" presStyleCnt="0"/>
      <dgm:spPr/>
    </dgm:pt>
    <dgm:pt modelId="{D6FC7E2A-FD1A-44BD-8553-7845A805A047}" type="pres">
      <dgm:prSet presAssocID="{41875E82-654E-4445-8CF1-AE2D4A3E027B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53EF7C8F-9207-4A95-B130-1B1DBD808441}" type="pres">
      <dgm:prSet presAssocID="{41875E82-654E-4445-8CF1-AE2D4A3E027B}" presName="desTx" presStyleLbl="alignAccFollowNode1" presStyleIdx="1" presStyleCnt="3">
        <dgm:presLayoutVars>
          <dgm:bulletEnabled val="1"/>
        </dgm:presLayoutVars>
      </dgm:prSet>
      <dgm:spPr/>
    </dgm:pt>
    <dgm:pt modelId="{D8E0492E-D762-4802-A7CA-33FD9EAE8120}" type="pres">
      <dgm:prSet presAssocID="{F45EB9F1-C630-4101-A4E6-8488942B1D1E}" presName="space" presStyleCnt="0"/>
      <dgm:spPr/>
    </dgm:pt>
    <dgm:pt modelId="{C5C14280-D450-4BEC-8F36-CDA7CDAFCD14}" type="pres">
      <dgm:prSet presAssocID="{4AD25886-B789-4110-855B-55E716E92DF2}" presName="composite" presStyleCnt="0"/>
      <dgm:spPr/>
    </dgm:pt>
    <dgm:pt modelId="{3D4238BC-4644-41F9-97CE-3E48CDACCF28}" type="pres">
      <dgm:prSet presAssocID="{4AD25886-B789-4110-855B-55E716E92DF2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1EE2CF44-AF85-4573-B738-C33C833C4BA8}" type="pres">
      <dgm:prSet presAssocID="{4AD25886-B789-4110-855B-55E716E92DF2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5F65137C-1866-43C9-A8DD-553C82AD54B5}" srcId="{184860A5-9408-4B3C-B9A7-1E5A0A33CE45}" destId="{90D24E10-FC10-4592-BF90-09ED1295B01D}" srcOrd="0" destOrd="0" parTransId="{139AED20-3568-4B9D-9B9D-8A723867DC2E}" sibTransId="{10452F85-7C5E-4DC5-AC7F-B702806D0845}"/>
    <dgm:cxn modelId="{061C48F3-C9DE-414F-B648-55D73526F362}" srcId="{90D24E10-FC10-4592-BF90-09ED1295B01D}" destId="{979DD6E9-2D09-4C7C-80D7-9266576965AD}" srcOrd="0" destOrd="0" parTransId="{BBCDC7A5-3280-47D3-8CC0-4C1AA4C536EB}" sibTransId="{D31B9A6F-1E0A-440C-8D8D-46C624C1A3EE}"/>
    <dgm:cxn modelId="{16CE2915-9238-486E-A8E3-CBA7E96B6392}" srcId="{184860A5-9408-4B3C-B9A7-1E5A0A33CE45}" destId="{41875E82-654E-4445-8CF1-AE2D4A3E027B}" srcOrd="1" destOrd="0" parTransId="{29D34094-01FD-4C05-A2F8-A2DFFC921940}" sibTransId="{F45EB9F1-C630-4101-A4E6-8488942B1D1E}"/>
    <dgm:cxn modelId="{C22B70E7-9D2D-41A7-A6FA-108DF12B0B4B}" srcId="{41875E82-654E-4445-8CF1-AE2D4A3E027B}" destId="{A5DCA768-349F-4EC6-934C-F8643A1DF006}" srcOrd="0" destOrd="1" parTransId="{51DDF053-427B-4FE9-BE26-A91743EB7AD9}" sibTransId="{E3CB3C70-0F1B-418F-9DAB-C8DE276DA6ED}"/>
    <dgm:cxn modelId="{81A452F6-5986-4913-9416-71B579B73255}" srcId="{184860A5-9408-4B3C-B9A7-1E5A0A33CE45}" destId="{4AD25886-B789-4110-855B-55E716E92DF2}" srcOrd="2" destOrd="0" parTransId="{92E3183A-9E1C-4409-9B7C-B650AF379FEF}" sibTransId="{C43B2C35-3986-47F3-A83C-0180BAED4AE9}"/>
    <dgm:cxn modelId="{BC112EA0-B4C9-43D1-8A23-3FBF78D01B0F}" srcId="{4AD25886-B789-4110-855B-55E716E92DF2}" destId="{D14C5311-32D2-4F8B-A9D2-BADD19469BA1}" srcOrd="0" destOrd="2" parTransId="{CDFA242B-136E-400B-8A95-C90E22D962EC}" sibTransId="{C324673B-72CB-4224-A3EE-0864863ADA61}"/>
    <dgm:cxn modelId="{1216E357-AAE0-46B9-B46D-9A871E1945FE}" srcId="{4AD25886-B789-4110-855B-55E716E92DF2}" destId="{49BBE75F-4287-435D-BD03-56707FC239B2}" srcOrd="1" destOrd="2" parTransId="{38EE8DEC-FE7D-4696-B351-D5EFF3F0695D}" sibTransId="{547544B4-23F5-471F-9A51-4FBDF7B83629}"/>
    <dgm:cxn modelId="{E2E18AF6-1073-4A9B-B375-79AE571537A5}" srcId="{4AD25886-B789-4110-855B-55E716E92DF2}" destId="{12991691-83D3-4E09-89C2-AAABBA95E301}" srcOrd="2" destOrd="2" parTransId="{C6B744AA-3EED-4C2F-A7D2-40C78B2E0381}" sibTransId="{99836223-EA86-476C-9158-0BA8FBDE8050}"/>
    <dgm:cxn modelId="{23E8F557-AD9A-4A94-BF05-3BC3980DB146}" srcId="{4AD25886-B789-4110-855B-55E716E92DF2}" destId="{0BF4B556-5C8E-4F50-AC79-63669DB7E8A2}" srcOrd="3" destOrd="2" parTransId="{04BC5337-A6A4-4DF1-94B7-5B6C74434560}" sibTransId="{A3676C32-E072-4681-A004-98ADD55E7F86}"/>
    <dgm:cxn modelId="{71206AFF-7665-429D-B581-184DC4DCB971}" srcId="{4AD25886-B789-4110-855B-55E716E92DF2}" destId="{163697A0-92AA-450F-A833-C270B19CCE87}" srcOrd="4" destOrd="2" parTransId="{F1C9FB78-2BA2-4E94-8BCA-20D54B05A82D}" sibTransId="{999B08C6-7C5F-4C74-BC03-A1D5F18F5CC2}"/>
    <dgm:cxn modelId="{B94EF4FD-DCA8-4D9D-BF30-3F8D020AC0F0}" type="presOf" srcId="{184860A5-9408-4B3C-B9A7-1E5A0A33CE45}" destId="{DDF311D4-77B8-4111-9EC8-B8BD22C0F1E7}" srcOrd="0" destOrd="0" presId="urn:microsoft.com/office/officeart/2005/8/layout/hList1"/>
    <dgm:cxn modelId="{9F54C9A9-499F-4F29-86AB-590910E7A4C8}" type="presParOf" srcId="{DDF311D4-77B8-4111-9EC8-B8BD22C0F1E7}" destId="{6ADCF6FC-C22F-4A7F-A99D-5F1EDE8B27FA}" srcOrd="0" destOrd="0" presId="urn:microsoft.com/office/officeart/2005/8/layout/hList1"/>
    <dgm:cxn modelId="{F8C72A40-9316-4C53-8065-398555E3B266}" type="presParOf" srcId="{6ADCF6FC-C22F-4A7F-A99D-5F1EDE8B27FA}" destId="{901EF220-9D65-4130-881A-44B41AB8BEED}" srcOrd="0" destOrd="0" presId="urn:microsoft.com/office/officeart/2005/8/layout/hList1"/>
    <dgm:cxn modelId="{923F9003-4D6D-4751-B7ED-056552CFF2DA}" type="presOf" srcId="{90D24E10-FC10-4592-BF90-09ED1295B01D}" destId="{901EF220-9D65-4130-881A-44B41AB8BEED}" srcOrd="0" destOrd="0" presId="urn:microsoft.com/office/officeart/2005/8/layout/hList1"/>
    <dgm:cxn modelId="{217AFD31-33BA-4A7D-A04F-396C828B4B64}" type="presParOf" srcId="{6ADCF6FC-C22F-4A7F-A99D-5F1EDE8B27FA}" destId="{31194B6E-7592-4518-9C17-5D89ACC71757}" srcOrd="1" destOrd="0" presId="urn:microsoft.com/office/officeart/2005/8/layout/hList1"/>
    <dgm:cxn modelId="{AADDB225-3E57-49FD-88A2-D0F80F037EFB}" type="presOf" srcId="{979DD6E9-2D09-4C7C-80D7-9266576965AD}" destId="{31194B6E-7592-4518-9C17-5D89ACC71757}" srcOrd="0" destOrd="0" presId="urn:microsoft.com/office/officeart/2005/8/layout/hList1"/>
    <dgm:cxn modelId="{20222BB1-6B72-4F8E-88AB-F03F374019C7}" type="presParOf" srcId="{DDF311D4-77B8-4111-9EC8-B8BD22C0F1E7}" destId="{61391B66-F8ED-4320-A22F-2A494058EA31}" srcOrd="1" destOrd="0" presId="urn:microsoft.com/office/officeart/2005/8/layout/hList1"/>
    <dgm:cxn modelId="{274C5093-158D-4151-A3A8-429D0782C612}" type="presParOf" srcId="{DDF311D4-77B8-4111-9EC8-B8BD22C0F1E7}" destId="{1BAA661A-609D-4006-BE36-47C9D7E056D4}" srcOrd="2" destOrd="0" presId="urn:microsoft.com/office/officeart/2005/8/layout/hList1"/>
    <dgm:cxn modelId="{D1F76326-5827-47A6-A7B5-1D53BC0032A5}" type="presParOf" srcId="{1BAA661A-609D-4006-BE36-47C9D7E056D4}" destId="{D6FC7E2A-FD1A-44BD-8553-7845A805A047}" srcOrd="0" destOrd="2" presId="urn:microsoft.com/office/officeart/2005/8/layout/hList1"/>
    <dgm:cxn modelId="{1D402A8E-44A8-41D2-B626-C86E49072228}" type="presOf" srcId="{41875E82-654E-4445-8CF1-AE2D4A3E027B}" destId="{D6FC7E2A-FD1A-44BD-8553-7845A805A047}" srcOrd="0" destOrd="0" presId="urn:microsoft.com/office/officeart/2005/8/layout/hList1"/>
    <dgm:cxn modelId="{ADC1E584-A2A2-4E96-A95C-C012B2E2D1EC}" type="presParOf" srcId="{1BAA661A-609D-4006-BE36-47C9D7E056D4}" destId="{53EF7C8F-9207-4A95-B130-1B1DBD808441}" srcOrd="1" destOrd="2" presId="urn:microsoft.com/office/officeart/2005/8/layout/hList1"/>
    <dgm:cxn modelId="{B214FFA5-B5F4-4943-82F8-B3158D8E82DA}" type="presOf" srcId="{A5DCA768-349F-4EC6-934C-F8643A1DF006}" destId="{53EF7C8F-9207-4A95-B130-1B1DBD808441}" srcOrd="0" destOrd="0" presId="urn:microsoft.com/office/officeart/2005/8/layout/hList1"/>
    <dgm:cxn modelId="{2F0EA7CA-BC28-42C5-81D7-5618873C8DE8}" type="presParOf" srcId="{DDF311D4-77B8-4111-9EC8-B8BD22C0F1E7}" destId="{D8E0492E-D762-4802-A7CA-33FD9EAE8120}" srcOrd="3" destOrd="0" presId="urn:microsoft.com/office/officeart/2005/8/layout/hList1"/>
    <dgm:cxn modelId="{087BAAF4-03DB-495D-935B-85B1346785F1}" type="presParOf" srcId="{DDF311D4-77B8-4111-9EC8-B8BD22C0F1E7}" destId="{C5C14280-D450-4BEC-8F36-CDA7CDAFCD14}" srcOrd="4" destOrd="0" presId="urn:microsoft.com/office/officeart/2005/8/layout/hList1"/>
    <dgm:cxn modelId="{B3119D38-7124-4FE9-A135-A82500ECA843}" type="presParOf" srcId="{C5C14280-D450-4BEC-8F36-CDA7CDAFCD14}" destId="{3D4238BC-4644-41F9-97CE-3E48CDACCF28}" srcOrd="0" destOrd="4" presId="urn:microsoft.com/office/officeart/2005/8/layout/hList1"/>
    <dgm:cxn modelId="{22083F88-4ED7-4335-AE14-BF2059475E8C}" type="presOf" srcId="{4AD25886-B789-4110-855B-55E716E92DF2}" destId="{3D4238BC-4644-41F9-97CE-3E48CDACCF28}" srcOrd="0" destOrd="0" presId="urn:microsoft.com/office/officeart/2005/8/layout/hList1"/>
    <dgm:cxn modelId="{6D7159CD-93C5-497A-9AF5-22E2B16B8D08}" type="presParOf" srcId="{C5C14280-D450-4BEC-8F36-CDA7CDAFCD14}" destId="{1EE2CF44-AF85-4573-B738-C33C833C4BA8}" srcOrd="1" destOrd="4" presId="urn:microsoft.com/office/officeart/2005/8/layout/hList1"/>
    <dgm:cxn modelId="{8DA8ECBE-94F3-4813-9179-2FC28F3C8929}" type="presOf" srcId="{D14C5311-32D2-4F8B-A9D2-BADD19469BA1}" destId="{1EE2CF44-AF85-4573-B738-C33C833C4BA8}" srcOrd="0" destOrd="0" presId="urn:microsoft.com/office/officeart/2005/8/layout/hList1"/>
    <dgm:cxn modelId="{DD020313-058F-4183-8D74-3E4D7204858B}" type="presOf" srcId="{49BBE75F-4287-435D-BD03-56707FC239B2}" destId="{1EE2CF44-AF85-4573-B738-C33C833C4BA8}" srcOrd="0" destOrd="1" presId="urn:microsoft.com/office/officeart/2005/8/layout/hList1"/>
    <dgm:cxn modelId="{51AAFF37-67A0-4A6C-AB65-6363CCB525D3}" type="presOf" srcId="{12991691-83D3-4E09-89C2-AAABBA95E301}" destId="{1EE2CF44-AF85-4573-B738-C33C833C4BA8}" srcOrd="0" destOrd="2" presId="urn:microsoft.com/office/officeart/2005/8/layout/hList1"/>
    <dgm:cxn modelId="{3FDDB30B-E5A1-48F0-94F1-9F2EABC3B3CF}" type="presOf" srcId="{0BF4B556-5C8E-4F50-AC79-63669DB7E8A2}" destId="{1EE2CF44-AF85-4573-B738-C33C833C4BA8}" srcOrd="0" destOrd="3" presId="urn:microsoft.com/office/officeart/2005/8/layout/hList1"/>
    <dgm:cxn modelId="{0FD25A0A-689E-4F2E-B51F-3FB31EEBA2D9}" type="presOf" srcId="{163697A0-92AA-450F-A833-C270B19CCE87}" destId="{1EE2CF44-AF85-4573-B738-C33C833C4BA8}" srcOrd="0" destOrd="4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FC660E7-A269-469E-A461-350EB986B113}" type="doc">
      <dgm:prSet loTypeId="urn:microsoft.com/office/officeart/2005/8/layout/hChevron3" loCatId="process" qsTypeId="urn:microsoft.com/office/officeart/2005/8/quickstyle/simple1" qsCatId="simple" csTypeId="urn:microsoft.com/office/officeart/2005/8/colors/accent2_1" csCatId="accent2" phldr="1"/>
      <dgm:spPr/>
    </dgm:pt>
    <dgm:pt modelId="{C7505C09-2F65-4C97-B2FB-FA8CB5E1BAE6}">
      <dgm:prSet phldrT="[文本]" phldr="0" custT="1"/>
      <dgm:spPr/>
      <dgm:t>
        <a:bodyPr vert="horz" wrap="square"/>
        <a:p>
          <a:pPr>
            <a:lnSpc>
              <a:spcPts val="17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>
              <a:latin typeface="黑体" panose="02010609060101010101" pitchFamily="49" charset="-122"/>
              <a:ea typeface="黑体" panose="02010609060101010101" pitchFamily="49" charset="-122"/>
            </a:rPr>
            <a:t/>
          </a:r>
          <a:endParaRPr lang="zh-CN" altLang="en-US" sz="2800" dirty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>
            <a:lnSpc>
              <a:spcPts val="17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>
              <a:latin typeface="黑体" panose="02010609060101010101" pitchFamily="49" charset="-122"/>
              <a:ea typeface="黑体" panose="02010609060101010101" pitchFamily="49" charset="-122"/>
            </a:rPr>
            <a:t>总则</a:t>
          </a:r>
          <a:r>
            <a:rPr lang="zh-CN" altLang="en-US" sz="2800" dirty="0">
              <a:latin typeface="黑体" panose="02010609060101010101" pitchFamily="49" charset="-122"/>
              <a:ea typeface="黑体" panose="02010609060101010101" pitchFamily="49" charset="-122"/>
            </a:rPr>
            <a:t/>
          </a:r>
          <a:endParaRPr lang="zh-CN" altLang="en-US" sz="2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18A1093-CDEA-42A6-84D2-1B74A73CACD9}" cxnId="{47A7D96C-B1F1-4681-9BEA-1463D97E91BF}" type="par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72F6C8DC-9D28-49A2-87E6-7E64B5E70458}" cxnId="{47A7D96C-B1F1-4681-9BEA-1463D97E91BF}" type="sib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7D3E120B-7911-4A11-B437-3F1656F7B8FF}">
      <dgm:prSet phldrT="[文本]" custT="1"/>
      <dgm:spPr/>
      <dgm:t>
        <a:bodyPr/>
        <a:lstStyle/>
        <a:p>
          <a:r>
            <a:rPr lang="zh-CN" altLang="en-US" sz="2800">
              <a:latin typeface="黑体" panose="02010609060101010101" pitchFamily="49" charset="-122"/>
              <a:ea typeface="黑体" panose="02010609060101010101" pitchFamily="49" charset="-122"/>
            </a:rPr>
            <a:t>写作</a:t>
          </a:r>
          <a:endParaRPr lang="zh-CN" altLang="en-US" sz="2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B3A1FC7-B199-44C1-9D13-C8D80C5E3DE4}" cxnId="{C279707E-9189-4A4C-A244-30C9AAFF58B6}" type="par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91167D0A-3894-48B9-A539-AAB7C79C18BC}" cxnId="{C279707E-9189-4A4C-A244-30C9AAFF58B6}" type="sib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EA4D9ED-65A7-4ABC-8344-699ED3746BAC}">
      <dgm:prSet phldrT="[文本]" custT="1"/>
      <dgm:spPr/>
      <dgm:t>
        <a:bodyPr/>
        <a:lstStyle/>
        <a:p>
          <a:r>
            <a:rPr lang="zh-CN" altLang="en-US" sz="2800" dirty="0">
              <a:latin typeface="黑体" panose="02010609060101010101" pitchFamily="49" charset="-122"/>
              <a:ea typeface="黑体" panose="02010609060101010101" pitchFamily="49" charset="-122"/>
            </a:rPr>
            <a:t>指导</a:t>
          </a:r>
        </a:p>
      </dgm:t>
    </dgm:pt>
    <dgm:pt modelId="{816946BF-2D3E-485F-9013-18FDD04170D1}" cxnId="{2FAEF940-7D77-4357-BA66-C632E17FA727}" type="par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17EECC26-7311-46FC-AAF5-1FC90B418E1E}" cxnId="{2FAEF940-7D77-4357-BA66-C632E17FA727}" type="sib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1C61D12E-1D5D-4842-956D-CD820186A338}">
      <dgm:prSet phldrT="[文本]" custT="1"/>
      <dgm:spPr/>
      <dgm:t>
        <a:bodyPr/>
        <a:lstStyle/>
        <a:p>
          <a:r>
            <a:rPr lang="zh-CN" altLang="en-US" sz="2800">
              <a:latin typeface="黑体" panose="02010609060101010101" pitchFamily="49" charset="-122"/>
              <a:ea typeface="黑体" panose="02010609060101010101" pitchFamily="49" charset="-122"/>
            </a:rPr>
            <a:t>答辩</a:t>
          </a:r>
          <a:endParaRPr lang="zh-CN" altLang="en-US" sz="2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6072B2E-273F-4C81-980D-1059839F5593}" cxnId="{0F7FF73A-DB47-428D-B952-A2BD7A308807}" type="par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A6F7CFF2-6C43-475B-819A-EE443A7BE57B}" cxnId="{0F7FF73A-DB47-428D-B952-A2BD7A308807}" type="sib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0447E436-00AB-4CFA-A93B-ED3041A18DAF}">
      <dgm:prSet phldrT="[文本]" custT="1"/>
      <dgm:spPr/>
      <dgm:t>
        <a:bodyPr/>
        <a:lstStyle/>
        <a:p>
          <a:r>
            <a:rPr lang="zh-CN" altLang="en-US" sz="2800">
              <a:latin typeface="黑体" panose="02010609060101010101" pitchFamily="49" charset="-122"/>
              <a:ea typeface="黑体" panose="02010609060101010101" pitchFamily="49" charset="-122"/>
            </a:rPr>
            <a:t>终审</a:t>
          </a:r>
          <a:endParaRPr lang="zh-CN" altLang="en-US" sz="2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5021CF17-83F8-4EB4-8025-535F3D08BB5B}" cxnId="{BB50F508-38E4-4B3C-AA43-D2C2C5FEEFC7}" type="par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51E41B5C-A358-48AF-B76B-2272D1055E3F}" cxnId="{BB50F508-38E4-4B3C-AA43-D2C2C5FEEFC7}" type="sib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E22EC39D-7F42-4DA0-A484-9F81FB9D0CA5}">
      <dgm:prSet phldrT="[文本]" custT="1"/>
      <dgm:spPr/>
      <dgm:t>
        <a:bodyPr/>
        <a:lstStyle/>
        <a:p>
          <a:r>
            <a:rPr lang="zh-CN" altLang="en-US" sz="2800">
              <a:latin typeface="黑体" panose="02010609060101010101" pitchFamily="49" charset="-122"/>
              <a:ea typeface="黑体" panose="02010609060101010101" pitchFamily="49" charset="-122"/>
            </a:rPr>
            <a:t>存档</a:t>
          </a:r>
          <a:endParaRPr lang="zh-CN" altLang="en-US" sz="2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4405494-F28F-47D5-8D0F-94F5E437D32E}" cxnId="{921C3FA5-4966-4243-BC62-0A0C82482557}" type="par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1C3CD604-A58D-4234-BF9C-8EF886ACDCAE}" cxnId="{921C3FA5-4966-4243-BC62-0A0C82482557}" type="sib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73611B9-B02A-4FF0-A4F5-6D329ADF3BB8}">
      <dgm:prSet phldrT="[文本]" custT="1"/>
      <dgm:spPr/>
      <dgm:t>
        <a:bodyPr/>
        <a:lstStyle/>
        <a:p>
          <a:pPr>
            <a:lnSpc>
              <a:spcPts val="1700"/>
            </a:lnSpc>
          </a:pPr>
          <a:r>
            <a:rPr lang="zh-CN" altLang="en-US" sz="2800">
              <a:latin typeface="黑体" panose="02010609060101010101" pitchFamily="49" charset="-122"/>
              <a:ea typeface="黑体" panose="02010609060101010101" pitchFamily="49" charset="-122"/>
            </a:rPr>
            <a:t>作假</a:t>
          </a:r>
          <a:endParaRPr lang="en-US" altLang="zh-CN" sz="2800">
            <a:latin typeface="黑体" panose="02010609060101010101" pitchFamily="49" charset="-122"/>
            <a:ea typeface="黑体" panose="02010609060101010101" pitchFamily="49" charset="-122"/>
          </a:endParaRPr>
        </a:p>
        <a:p>
          <a:pPr>
            <a:lnSpc>
              <a:spcPts val="1700"/>
            </a:lnSpc>
          </a:pPr>
          <a:r>
            <a:rPr lang="zh-CN" altLang="en-US" sz="2800">
              <a:latin typeface="黑体" panose="02010609060101010101" pitchFamily="49" charset="-122"/>
              <a:ea typeface="黑体" panose="02010609060101010101" pitchFamily="49" charset="-122"/>
            </a:rPr>
            <a:t>处理</a:t>
          </a:r>
          <a:endParaRPr lang="zh-CN" altLang="en-US" sz="2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2BFC22F-FADC-4D00-9342-BD95B2D9B87C}" cxnId="{4EA6A502-E314-4152-82A9-E3346427C19A}" type="par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7B662E23-A039-4A7E-99F0-978BF1CDBF69}" cxnId="{4EA6A502-E314-4152-82A9-E3346427C19A}" type="sib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DFAF05FF-27A7-4335-A6D6-C52A2D2A4FF9}" type="pres">
      <dgm:prSet presAssocID="{FFC660E7-A269-469E-A461-350EB986B113}" presName="Name0" presStyleCnt="0">
        <dgm:presLayoutVars>
          <dgm:dir/>
          <dgm:resizeHandles val="exact"/>
        </dgm:presLayoutVars>
      </dgm:prSet>
      <dgm:spPr/>
    </dgm:pt>
    <dgm:pt modelId="{9155F71A-ECBE-4034-8EA9-36A2018AF499}" type="pres">
      <dgm:prSet presAssocID="{C7505C09-2F65-4C97-B2FB-FA8CB5E1BAE6}" presName="parTxOnly" presStyleLbl="node1" presStyleIdx="0" presStyleCnt="7" custScaleY="204099">
        <dgm:presLayoutVars>
          <dgm:bulletEnabled val="1"/>
        </dgm:presLayoutVars>
      </dgm:prSet>
      <dgm:spPr/>
    </dgm:pt>
    <dgm:pt modelId="{FCFF7F6B-D4F0-4419-A3FE-5A20405BAB9B}" type="pres">
      <dgm:prSet presAssocID="{72F6C8DC-9D28-49A2-87E6-7E64B5E70458}" presName="parSpace" presStyleCnt="0"/>
      <dgm:spPr/>
    </dgm:pt>
    <dgm:pt modelId="{30179F49-CA64-4F5F-AED7-4742C1EA2D9E}" type="pres">
      <dgm:prSet presAssocID="{7D3E120B-7911-4A11-B437-3F1656F7B8FF}" presName="parTxOnly" presStyleLbl="node1" presStyleIdx="1" presStyleCnt="7" custScaleY="204099">
        <dgm:presLayoutVars>
          <dgm:bulletEnabled val="1"/>
        </dgm:presLayoutVars>
      </dgm:prSet>
      <dgm:spPr/>
    </dgm:pt>
    <dgm:pt modelId="{6BE918E0-514C-4D68-8780-996EF06BBB2E}" type="pres">
      <dgm:prSet presAssocID="{91167D0A-3894-48B9-A539-AAB7C79C18BC}" presName="parSpace" presStyleCnt="0"/>
      <dgm:spPr/>
    </dgm:pt>
    <dgm:pt modelId="{71A613D4-2D88-4995-9FB3-663A9A90FAD4}" type="pres">
      <dgm:prSet presAssocID="{BEA4D9ED-65A7-4ABC-8344-699ED3746BAC}" presName="parTxOnly" presStyleLbl="node1" presStyleIdx="2" presStyleCnt="7" custScaleY="204099">
        <dgm:presLayoutVars>
          <dgm:bulletEnabled val="1"/>
        </dgm:presLayoutVars>
      </dgm:prSet>
      <dgm:spPr/>
    </dgm:pt>
    <dgm:pt modelId="{ACF588C7-2D41-457E-B10D-051D28D37CEA}" type="pres">
      <dgm:prSet presAssocID="{17EECC26-7311-46FC-AAF5-1FC90B418E1E}" presName="parSpace" presStyleCnt="0"/>
      <dgm:spPr/>
    </dgm:pt>
    <dgm:pt modelId="{FC0037D9-165D-4907-A1AF-E48EB8646A87}" type="pres">
      <dgm:prSet presAssocID="{1C61D12E-1D5D-4842-956D-CD820186A338}" presName="parTxOnly" presStyleLbl="node1" presStyleIdx="3" presStyleCnt="7" custScaleY="204099">
        <dgm:presLayoutVars>
          <dgm:bulletEnabled val="1"/>
        </dgm:presLayoutVars>
      </dgm:prSet>
      <dgm:spPr/>
    </dgm:pt>
    <dgm:pt modelId="{66E4DC46-F3D2-4871-844F-79DF75801182}" type="pres">
      <dgm:prSet presAssocID="{A6F7CFF2-6C43-475B-819A-EE443A7BE57B}" presName="parSpace" presStyleCnt="0"/>
      <dgm:spPr/>
    </dgm:pt>
    <dgm:pt modelId="{537DD22C-5E9C-44CC-B607-F2026FFA4F7A}" type="pres">
      <dgm:prSet presAssocID="{0447E436-00AB-4CFA-A93B-ED3041A18DAF}" presName="parTxOnly" presStyleLbl="node1" presStyleIdx="4" presStyleCnt="7" custScaleY="204099">
        <dgm:presLayoutVars>
          <dgm:bulletEnabled val="1"/>
        </dgm:presLayoutVars>
      </dgm:prSet>
      <dgm:spPr/>
    </dgm:pt>
    <dgm:pt modelId="{ACFD70D3-ECCE-40CA-A93A-E143B35FE179}" type="pres">
      <dgm:prSet presAssocID="{51E41B5C-A358-48AF-B76B-2272D1055E3F}" presName="parSpace" presStyleCnt="0"/>
      <dgm:spPr/>
    </dgm:pt>
    <dgm:pt modelId="{7249D3CC-9A8C-43A1-A6F9-A8B97763AD8B}" type="pres">
      <dgm:prSet presAssocID="{E22EC39D-7F42-4DA0-A484-9F81FB9D0CA5}" presName="parTxOnly" presStyleLbl="node1" presStyleIdx="5" presStyleCnt="7" custScaleY="204099">
        <dgm:presLayoutVars>
          <dgm:bulletEnabled val="1"/>
        </dgm:presLayoutVars>
      </dgm:prSet>
      <dgm:spPr/>
    </dgm:pt>
    <dgm:pt modelId="{CE6FD09D-2B2C-4A54-8E4B-F083BAF2ACDE}" type="pres">
      <dgm:prSet presAssocID="{1C3CD604-A58D-4234-BF9C-8EF886ACDCAE}" presName="parSpace" presStyleCnt="0"/>
      <dgm:spPr/>
    </dgm:pt>
    <dgm:pt modelId="{D1400901-74F9-4A49-9A51-1A76479843FF}" type="pres">
      <dgm:prSet presAssocID="{B73611B9-B02A-4FF0-A4F5-6D329ADF3BB8}" presName="parTxOnly" presStyleLbl="node1" presStyleIdx="6" presStyleCnt="7" custScaleX="171636" custScaleY="211293">
        <dgm:presLayoutVars>
          <dgm:bulletEnabled val="1"/>
        </dgm:presLayoutVars>
      </dgm:prSet>
      <dgm:spPr/>
    </dgm:pt>
  </dgm:ptLst>
  <dgm:cxnLst>
    <dgm:cxn modelId="{47A7D96C-B1F1-4681-9BEA-1463D97E91BF}" srcId="{FFC660E7-A269-469E-A461-350EB986B113}" destId="{C7505C09-2F65-4C97-B2FB-FA8CB5E1BAE6}" srcOrd="0" destOrd="0" parTransId="{118A1093-CDEA-42A6-84D2-1B74A73CACD9}" sibTransId="{72F6C8DC-9D28-49A2-87E6-7E64B5E70458}"/>
    <dgm:cxn modelId="{C279707E-9189-4A4C-A244-30C9AAFF58B6}" srcId="{FFC660E7-A269-469E-A461-350EB986B113}" destId="{7D3E120B-7911-4A11-B437-3F1656F7B8FF}" srcOrd="1" destOrd="0" parTransId="{7B3A1FC7-B199-44C1-9D13-C8D80C5E3DE4}" sibTransId="{91167D0A-3894-48B9-A539-AAB7C79C18BC}"/>
    <dgm:cxn modelId="{2FAEF940-7D77-4357-BA66-C632E17FA727}" srcId="{FFC660E7-A269-469E-A461-350EB986B113}" destId="{BEA4D9ED-65A7-4ABC-8344-699ED3746BAC}" srcOrd="2" destOrd="0" parTransId="{816946BF-2D3E-485F-9013-18FDD04170D1}" sibTransId="{17EECC26-7311-46FC-AAF5-1FC90B418E1E}"/>
    <dgm:cxn modelId="{0F7FF73A-DB47-428D-B952-A2BD7A308807}" srcId="{FFC660E7-A269-469E-A461-350EB986B113}" destId="{1C61D12E-1D5D-4842-956D-CD820186A338}" srcOrd="3" destOrd="0" parTransId="{F6072B2E-273F-4C81-980D-1059839F5593}" sibTransId="{A6F7CFF2-6C43-475B-819A-EE443A7BE57B}"/>
    <dgm:cxn modelId="{BB50F508-38E4-4B3C-AA43-D2C2C5FEEFC7}" srcId="{FFC660E7-A269-469E-A461-350EB986B113}" destId="{0447E436-00AB-4CFA-A93B-ED3041A18DAF}" srcOrd="4" destOrd="0" parTransId="{5021CF17-83F8-4EB4-8025-535F3D08BB5B}" sibTransId="{51E41B5C-A358-48AF-B76B-2272D1055E3F}"/>
    <dgm:cxn modelId="{921C3FA5-4966-4243-BC62-0A0C82482557}" srcId="{FFC660E7-A269-469E-A461-350EB986B113}" destId="{E22EC39D-7F42-4DA0-A484-9F81FB9D0CA5}" srcOrd="5" destOrd="0" parTransId="{64405494-F28F-47D5-8D0F-94F5E437D32E}" sibTransId="{1C3CD604-A58D-4234-BF9C-8EF886ACDCAE}"/>
    <dgm:cxn modelId="{4EA6A502-E314-4152-82A9-E3346427C19A}" srcId="{FFC660E7-A269-469E-A461-350EB986B113}" destId="{B73611B9-B02A-4FF0-A4F5-6D329ADF3BB8}" srcOrd="6" destOrd="0" parTransId="{B2BFC22F-FADC-4D00-9342-BD95B2D9B87C}" sibTransId="{7B662E23-A039-4A7E-99F0-978BF1CDBF69}"/>
    <dgm:cxn modelId="{E951A3DE-A814-4BA7-B5FF-FC07EB17F881}" type="presOf" srcId="{FFC660E7-A269-469E-A461-350EB986B113}" destId="{DFAF05FF-27A7-4335-A6D6-C52A2D2A4FF9}" srcOrd="0" destOrd="0" presId="urn:microsoft.com/office/officeart/2005/8/layout/hChevron3"/>
    <dgm:cxn modelId="{45843CD1-B9BF-45C5-802D-F808C54AB8AE}" type="presParOf" srcId="{DFAF05FF-27A7-4335-A6D6-C52A2D2A4FF9}" destId="{9155F71A-ECBE-4034-8EA9-36A2018AF499}" srcOrd="0" destOrd="0" presId="urn:microsoft.com/office/officeart/2005/8/layout/hChevron3"/>
    <dgm:cxn modelId="{64E3E1F3-3F3B-42AE-9024-D718E3C6C457}" type="presOf" srcId="{C7505C09-2F65-4C97-B2FB-FA8CB5E1BAE6}" destId="{9155F71A-ECBE-4034-8EA9-36A2018AF499}" srcOrd="0" destOrd="0" presId="urn:microsoft.com/office/officeart/2005/8/layout/hChevron3"/>
    <dgm:cxn modelId="{CBF877F8-2B3A-4EA4-A4A7-1C69214140A9}" type="presParOf" srcId="{DFAF05FF-27A7-4335-A6D6-C52A2D2A4FF9}" destId="{FCFF7F6B-D4F0-4419-A3FE-5A20405BAB9B}" srcOrd="1" destOrd="0" presId="urn:microsoft.com/office/officeart/2005/8/layout/hChevron3"/>
    <dgm:cxn modelId="{0614D89F-4A8D-495B-9D01-5F0F001310D0}" type="presParOf" srcId="{DFAF05FF-27A7-4335-A6D6-C52A2D2A4FF9}" destId="{30179F49-CA64-4F5F-AED7-4742C1EA2D9E}" srcOrd="2" destOrd="0" presId="urn:microsoft.com/office/officeart/2005/8/layout/hChevron3"/>
    <dgm:cxn modelId="{F6D60CF1-B03D-4DE4-AFD1-B23CC449ADDE}" type="presOf" srcId="{7D3E120B-7911-4A11-B437-3F1656F7B8FF}" destId="{30179F49-CA64-4F5F-AED7-4742C1EA2D9E}" srcOrd="0" destOrd="0" presId="urn:microsoft.com/office/officeart/2005/8/layout/hChevron3"/>
    <dgm:cxn modelId="{F0D4B9C2-42A5-41A3-9FBB-57E56A22A0C3}" type="presParOf" srcId="{DFAF05FF-27A7-4335-A6D6-C52A2D2A4FF9}" destId="{6BE918E0-514C-4D68-8780-996EF06BBB2E}" srcOrd="3" destOrd="0" presId="urn:microsoft.com/office/officeart/2005/8/layout/hChevron3"/>
    <dgm:cxn modelId="{586D9926-B174-4DBF-A582-C879746AC414}" type="presParOf" srcId="{DFAF05FF-27A7-4335-A6D6-C52A2D2A4FF9}" destId="{71A613D4-2D88-4995-9FB3-663A9A90FAD4}" srcOrd="4" destOrd="0" presId="urn:microsoft.com/office/officeart/2005/8/layout/hChevron3"/>
    <dgm:cxn modelId="{46FB9315-E6A0-4F8F-994E-CCB449FB893D}" type="presOf" srcId="{BEA4D9ED-65A7-4ABC-8344-699ED3746BAC}" destId="{71A613D4-2D88-4995-9FB3-663A9A90FAD4}" srcOrd="0" destOrd="0" presId="urn:microsoft.com/office/officeart/2005/8/layout/hChevron3"/>
    <dgm:cxn modelId="{A1D26353-3911-4127-978A-D4C07D33074E}" type="presParOf" srcId="{DFAF05FF-27A7-4335-A6D6-C52A2D2A4FF9}" destId="{ACF588C7-2D41-457E-B10D-051D28D37CEA}" srcOrd="5" destOrd="0" presId="urn:microsoft.com/office/officeart/2005/8/layout/hChevron3"/>
    <dgm:cxn modelId="{7A577677-2796-4BEF-80A3-8FD6EEEEBD47}" type="presParOf" srcId="{DFAF05FF-27A7-4335-A6D6-C52A2D2A4FF9}" destId="{FC0037D9-165D-4907-A1AF-E48EB8646A87}" srcOrd="6" destOrd="0" presId="urn:microsoft.com/office/officeart/2005/8/layout/hChevron3"/>
    <dgm:cxn modelId="{F72616C6-1E7B-405D-97D7-AB7A0AEFCB87}" type="presOf" srcId="{1C61D12E-1D5D-4842-956D-CD820186A338}" destId="{FC0037D9-165D-4907-A1AF-E48EB8646A87}" srcOrd="0" destOrd="0" presId="urn:microsoft.com/office/officeart/2005/8/layout/hChevron3"/>
    <dgm:cxn modelId="{25001BC7-CFDA-4E02-808C-24B46ADC5346}" type="presParOf" srcId="{DFAF05FF-27A7-4335-A6D6-C52A2D2A4FF9}" destId="{66E4DC46-F3D2-4871-844F-79DF75801182}" srcOrd="7" destOrd="0" presId="urn:microsoft.com/office/officeart/2005/8/layout/hChevron3"/>
    <dgm:cxn modelId="{AB1481B0-9ACB-4148-B7B6-C6C3E3742578}" type="presParOf" srcId="{DFAF05FF-27A7-4335-A6D6-C52A2D2A4FF9}" destId="{537DD22C-5E9C-44CC-B607-F2026FFA4F7A}" srcOrd="8" destOrd="0" presId="urn:microsoft.com/office/officeart/2005/8/layout/hChevron3"/>
    <dgm:cxn modelId="{09E6BFA0-41A3-40C5-B1F3-9F986B83CD75}" type="presOf" srcId="{0447E436-00AB-4CFA-A93B-ED3041A18DAF}" destId="{537DD22C-5E9C-44CC-B607-F2026FFA4F7A}" srcOrd="0" destOrd="0" presId="urn:microsoft.com/office/officeart/2005/8/layout/hChevron3"/>
    <dgm:cxn modelId="{08BC68D0-01DA-42FF-A3C1-F853A9FAF73F}" type="presParOf" srcId="{DFAF05FF-27A7-4335-A6D6-C52A2D2A4FF9}" destId="{ACFD70D3-ECCE-40CA-A93A-E143B35FE179}" srcOrd="9" destOrd="0" presId="urn:microsoft.com/office/officeart/2005/8/layout/hChevron3"/>
    <dgm:cxn modelId="{7BF2CBA9-208F-4822-B509-EE9793ED68D8}" type="presParOf" srcId="{DFAF05FF-27A7-4335-A6D6-C52A2D2A4FF9}" destId="{7249D3CC-9A8C-43A1-A6F9-A8B97763AD8B}" srcOrd="10" destOrd="0" presId="urn:microsoft.com/office/officeart/2005/8/layout/hChevron3"/>
    <dgm:cxn modelId="{9655BABB-6A89-4A88-91D2-4E2ABA63E679}" type="presOf" srcId="{E22EC39D-7F42-4DA0-A484-9F81FB9D0CA5}" destId="{7249D3CC-9A8C-43A1-A6F9-A8B97763AD8B}" srcOrd="0" destOrd="0" presId="urn:microsoft.com/office/officeart/2005/8/layout/hChevron3"/>
    <dgm:cxn modelId="{0DC40FA8-CE19-4A55-A903-DC8A82F29316}" type="presParOf" srcId="{DFAF05FF-27A7-4335-A6D6-C52A2D2A4FF9}" destId="{CE6FD09D-2B2C-4A54-8E4B-F083BAF2ACDE}" srcOrd="11" destOrd="0" presId="urn:microsoft.com/office/officeart/2005/8/layout/hChevron3"/>
    <dgm:cxn modelId="{2935558E-F206-4C9C-A93F-FBB927976BEE}" type="presParOf" srcId="{DFAF05FF-27A7-4335-A6D6-C52A2D2A4FF9}" destId="{D1400901-74F9-4A49-9A51-1A76479843FF}" srcOrd="12" destOrd="0" presId="urn:microsoft.com/office/officeart/2005/8/layout/hChevron3"/>
    <dgm:cxn modelId="{AA8A49F2-1991-4C91-9576-567806E05C41}" type="presOf" srcId="{B73611B9-B02A-4FF0-A4F5-6D329ADF3BB8}" destId="{D1400901-74F9-4A49-9A51-1A76479843FF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D566D19-0108-42F5-9905-3D7EB7B49C81}" type="doc">
      <dgm:prSet loTypeId="urn:microsoft.com/office/officeart/2005/8/layout/process1" loCatId="process" qsTypeId="urn:microsoft.com/office/officeart/2005/8/quickstyle/simple2" qsCatId="simple" csTypeId="urn:microsoft.com/office/officeart/2005/8/colors/accent2_1" csCatId="accent2" phldr="1"/>
      <dgm:spPr/>
    </dgm:pt>
    <dgm:pt modelId="{6E80F7E3-7392-4472-A454-35E9DD50558D}">
      <dgm:prSet phldrT="[文本]"/>
      <dgm:spPr/>
      <dgm:t>
        <a:bodyPr/>
        <a:lstStyle/>
        <a:p>
          <a:r>
            <a:rPr lang="zh-CN" altLang="en-US" dirty="0"/>
            <a:t>学习中心提交论文至分部</a:t>
          </a:r>
        </a:p>
      </dgm:t>
    </dgm:pt>
    <dgm:pt modelId="{78BA90B1-7D6B-4FD6-B571-F7FBBCD9F4D1}" cxnId="{B3D95688-7BE0-4732-9217-A6A71FB1128D}" type="par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5CEC13E-172A-4AD7-BDB0-0D754B931215}" cxnId="{B3D95688-7BE0-4732-9217-A6A71FB1128D}" type="sib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2E35067D-F1DD-4C87-BC97-043874C2A434}">
      <dgm:prSet phldrT="[文本]"/>
      <dgm:spPr/>
      <dgm:t>
        <a:bodyPr/>
        <a:lstStyle/>
        <a:p>
          <a:r>
            <a:rPr lang="zh-CN" altLang="en-US" dirty="0"/>
            <a:t>分部审核后提交分委员会</a:t>
          </a:r>
        </a:p>
      </dgm:t>
    </dgm:pt>
    <dgm:pt modelId="{61086E9F-EB93-4FF0-AA85-6F9BD1CE3B5C}" cxnId="{063DB93B-BC2A-44F1-8F98-8A3015B1CD06}" type="par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5613CD08-04BE-49E9-B903-6EE610FB0494}" cxnId="{063DB93B-BC2A-44F1-8F98-8A3015B1CD06}" type="sib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06B1D49C-215B-4A56-9D22-CC1AF30883A5}">
      <dgm:prSet phldrT="[文本]"/>
      <dgm:spPr/>
      <dgm:t>
        <a:bodyPr/>
        <a:lstStyle/>
        <a:p>
          <a:r>
            <a:rPr lang="zh-CN" altLang="en-US"/>
            <a:t>分委员会组织教师评审</a:t>
          </a:r>
          <a:endParaRPr lang="zh-CN" altLang="en-US" dirty="0"/>
        </a:p>
      </dgm:t>
    </dgm:pt>
    <dgm:pt modelId="{6FBCE888-A6DE-464C-917E-63FCD6BF3CBD}" cxnId="{14E1ACBD-FFC1-47AE-A5EA-174E924FE9E8}" type="par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24642D67-C755-4EFA-8131-53C6BECFDA34}" cxnId="{14E1ACBD-FFC1-47AE-A5EA-174E924FE9E8}" type="sib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AF4AEBEC-D61F-4EB2-A5C9-E98FFF70FAB8}">
      <dgm:prSet phldrT="[文本]"/>
      <dgm:spPr/>
      <dgm:t>
        <a:bodyPr/>
        <a:lstStyle/>
        <a:p>
          <a:r>
            <a:rPr lang="zh-CN" altLang="en-US"/>
            <a:t>分委员会确定终审成绩</a:t>
          </a:r>
          <a:endParaRPr lang="zh-CN" altLang="en-US" dirty="0"/>
        </a:p>
      </dgm:t>
    </dgm:pt>
    <dgm:pt modelId="{196F64F3-B307-4704-AB39-F58504CEC3DF}" cxnId="{BFAA3279-5B2F-4056-93A2-065038F3ADEC}" type="par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F66E60C9-72E6-49CA-A704-9D423DEF8BC9}" cxnId="{BFAA3279-5B2F-4056-93A2-065038F3ADEC}" type="sibTrans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7FB361A5-CC90-41B9-A576-52FD70C52693}" type="pres">
      <dgm:prSet presAssocID="{CD566D19-0108-42F5-9905-3D7EB7B49C81}" presName="Name0" presStyleCnt="0">
        <dgm:presLayoutVars>
          <dgm:dir/>
          <dgm:resizeHandles val="exact"/>
        </dgm:presLayoutVars>
      </dgm:prSet>
      <dgm:spPr/>
    </dgm:pt>
    <dgm:pt modelId="{A2C49421-599E-4A2F-B643-9F167FE438CF}" type="pres">
      <dgm:prSet presAssocID="{6E80F7E3-7392-4472-A454-35E9DD50558D}" presName="node" presStyleLbl="node1" presStyleIdx="0" presStyleCnt="4">
        <dgm:presLayoutVars>
          <dgm:bulletEnabled val="1"/>
        </dgm:presLayoutVars>
      </dgm:prSet>
      <dgm:spPr/>
    </dgm:pt>
    <dgm:pt modelId="{916E9C1F-B451-4303-B887-95B457D9A75B}" type="pres">
      <dgm:prSet presAssocID="{B5CEC13E-172A-4AD7-BDB0-0D754B931215}" presName="sibTrans" presStyleLbl="sibTrans2D1" presStyleIdx="0" presStyleCnt="3"/>
      <dgm:spPr/>
    </dgm:pt>
    <dgm:pt modelId="{730ACEF8-D3FE-42B0-A270-C025DF3659F7}" type="pres">
      <dgm:prSet presAssocID="{B5CEC13E-172A-4AD7-BDB0-0D754B931215}" presName="connectorText" presStyleLbl="sibTrans2D1" presStyleIdx="0" presStyleCnt="3"/>
      <dgm:spPr/>
    </dgm:pt>
    <dgm:pt modelId="{B0FF9430-005D-465D-8845-9C43B6632ED5}" type="pres">
      <dgm:prSet presAssocID="{2E35067D-F1DD-4C87-BC97-043874C2A434}" presName="node" presStyleLbl="node1" presStyleIdx="1" presStyleCnt="4">
        <dgm:presLayoutVars>
          <dgm:bulletEnabled val="1"/>
        </dgm:presLayoutVars>
      </dgm:prSet>
      <dgm:spPr/>
    </dgm:pt>
    <dgm:pt modelId="{9ABCE9C7-E9ED-483F-956E-5C8B86160667}" type="pres">
      <dgm:prSet presAssocID="{5613CD08-04BE-49E9-B903-6EE610FB0494}" presName="sibTrans" presStyleLbl="sibTrans2D1" presStyleIdx="1" presStyleCnt="3"/>
      <dgm:spPr/>
    </dgm:pt>
    <dgm:pt modelId="{B3845740-E33E-42AB-9895-7D3D41A9D241}" type="pres">
      <dgm:prSet presAssocID="{5613CD08-04BE-49E9-B903-6EE610FB0494}" presName="connectorText" presStyleLbl="sibTrans2D1" presStyleIdx="1" presStyleCnt="3"/>
      <dgm:spPr/>
    </dgm:pt>
    <dgm:pt modelId="{3FD94A8C-CA40-469A-81A3-406822DD895D}" type="pres">
      <dgm:prSet presAssocID="{06B1D49C-215B-4A56-9D22-CC1AF30883A5}" presName="node" presStyleLbl="node1" presStyleIdx="2" presStyleCnt="4">
        <dgm:presLayoutVars>
          <dgm:bulletEnabled val="1"/>
        </dgm:presLayoutVars>
      </dgm:prSet>
      <dgm:spPr/>
    </dgm:pt>
    <dgm:pt modelId="{D6C88478-9694-495E-A8F7-FE55B8004C5A}" type="pres">
      <dgm:prSet presAssocID="{24642D67-C755-4EFA-8131-53C6BECFDA34}" presName="sibTrans" presStyleLbl="sibTrans2D1" presStyleIdx="2" presStyleCnt="3"/>
      <dgm:spPr/>
    </dgm:pt>
    <dgm:pt modelId="{1B2C175C-FEA7-4B0C-9E70-BC6DE501FB06}" type="pres">
      <dgm:prSet presAssocID="{24642D67-C755-4EFA-8131-53C6BECFDA34}" presName="connectorText" presStyleLbl="sibTrans2D1" presStyleIdx="2" presStyleCnt="3"/>
      <dgm:spPr/>
    </dgm:pt>
    <dgm:pt modelId="{BB35AE12-BD29-4882-8E93-ACD73C763305}" type="pres">
      <dgm:prSet presAssocID="{AF4AEBEC-D61F-4EB2-A5C9-E98FFF70FAB8}" presName="node" presStyleLbl="node1" presStyleIdx="3" presStyleCnt="4">
        <dgm:presLayoutVars>
          <dgm:bulletEnabled val="1"/>
        </dgm:presLayoutVars>
      </dgm:prSet>
      <dgm:spPr/>
    </dgm:pt>
  </dgm:ptLst>
  <dgm:cxnLst>
    <dgm:cxn modelId="{917D3130-2F38-4DC2-ADA6-BD699DF13E9F}" type="presOf" srcId="{24642D67-C755-4EFA-8131-53C6BECFDA34}" destId="{D6C88478-9694-495E-A8F7-FE55B8004C5A}" srcOrd="0" destOrd="0" presId="urn:microsoft.com/office/officeart/2005/8/layout/process1"/>
    <dgm:cxn modelId="{063DB93B-BC2A-44F1-8F98-8A3015B1CD06}" srcId="{CD566D19-0108-42F5-9905-3D7EB7B49C81}" destId="{2E35067D-F1DD-4C87-BC97-043874C2A434}" srcOrd="1" destOrd="0" parTransId="{61086E9F-EB93-4FF0-AA85-6F9BD1CE3B5C}" sibTransId="{5613CD08-04BE-49E9-B903-6EE610FB0494}"/>
    <dgm:cxn modelId="{27133A5C-12B7-4599-A74B-D1D29F1BD30C}" type="presOf" srcId="{6E80F7E3-7392-4472-A454-35E9DD50558D}" destId="{A2C49421-599E-4A2F-B643-9F167FE438CF}" srcOrd="0" destOrd="0" presId="urn:microsoft.com/office/officeart/2005/8/layout/process1"/>
    <dgm:cxn modelId="{535F8B6B-1AAB-47B6-B2C8-BA96D5E19F0C}" type="presOf" srcId="{06B1D49C-215B-4A56-9D22-CC1AF30883A5}" destId="{3FD94A8C-CA40-469A-81A3-406822DD895D}" srcOrd="0" destOrd="0" presId="urn:microsoft.com/office/officeart/2005/8/layout/process1"/>
    <dgm:cxn modelId="{EFF1CE4E-08E8-4160-9457-23D3E0720B6B}" type="presOf" srcId="{2E35067D-F1DD-4C87-BC97-043874C2A434}" destId="{B0FF9430-005D-465D-8845-9C43B6632ED5}" srcOrd="0" destOrd="0" presId="urn:microsoft.com/office/officeart/2005/8/layout/process1"/>
    <dgm:cxn modelId="{996D736F-8C2C-448F-B2BD-98B5D1852D4E}" type="presOf" srcId="{B5CEC13E-172A-4AD7-BDB0-0D754B931215}" destId="{916E9C1F-B451-4303-B887-95B457D9A75B}" srcOrd="0" destOrd="0" presId="urn:microsoft.com/office/officeart/2005/8/layout/process1"/>
    <dgm:cxn modelId="{BFAA3279-5B2F-4056-93A2-065038F3ADEC}" srcId="{CD566D19-0108-42F5-9905-3D7EB7B49C81}" destId="{AF4AEBEC-D61F-4EB2-A5C9-E98FFF70FAB8}" srcOrd="3" destOrd="0" parTransId="{196F64F3-B307-4704-AB39-F58504CEC3DF}" sibTransId="{F66E60C9-72E6-49CA-A704-9D423DEF8BC9}"/>
    <dgm:cxn modelId="{B3D95688-7BE0-4732-9217-A6A71FB1128D}" srcId="{CD566D19-0108-42F5-9905-3D7EB7B49C81}" destId="{6E80F7E3-7392-4472-A454-35E9DD50558D}" srcOrd="0" destOrd="0" parTransId="{78BA90B1-7D6B-4FD6-B571-F7FBBCD9F4D1}" sibTransId="{B5CEC13E-172A-4AD7-BDB0-0D754B931215}"/>
    <dgm:cxn modelId="{73E90997-B85F-4E85-8BA6-530F4372DF46}" type="presOf" srcId="{5613CD08-04BE-49E9-B903-6EE610FB0494}" destId="{9ABCE9C7-E9ED-483F-956E-5C8B86160667}" srcOrd="0" destOrd="0" presId="urn:microsoft.com/office/officeart/2005/8/layout/process1"/>
    <dgm:cxn modelId="{F12A9198-ACCA-4FD3-8CE7-E7BC2CC1B868}" type="presOf" srcId="{5613CD08-04BE-49E9-B903-6EE610FB0494}" destId="{B3845740-E33E-42AB-9895-7D3D41A9D241}" srcOrd="1" destOrd="0" presId="urn:microsoft.com/office/officeart/2005/8/layout/process1"/>
    <dgm:cxn modelId="{276EC2B4-FDD2-49DE-8A71-B0ACD587D97B}" type="presOf" srcId="{24642D67-C755-4EFA-8131-53C6BECFDA34}" destId="{1B2C175C-FEA7-4B0C-9E70-BC6DE501FB06}" srcOrd="1" destOrd="0" presId="urn:microsoft.com/office/officeart/2005/8/layout/process1"/>
    <dgm:cxn modelId="{7ADBBCB8-094A-40E6-B265-D02283BCADBA}" type="presOf" srcId="{B5CEC13E-172A-4AD7-BDB0-0D754B931215}" destId="{730ACEF8-D3FE-42B0-A270-C025DF3659F7}" srcOrd="1" destOrd="0" presId="urn:microsoft.com/office/officeart/2005/8/layout/process1"/>
    <dgm:cxn modelId="{14E1ACBD-FFC1-47AE-A5EA-174E924FE9E8}" srcId="{CD566D19-0108-42F5-9905-3D7EB7B49C81}" destId="{06B1D49C-215B-4A56-9D22-CC1AF30883A5}" srcOrd="2" destOrd="0" parTransId="{6FBCE888-A6DE-464C-917E-63FCD6BF3CBD}" sibTransId="{24642D67-C755-4EFA-8131-53C6BECFDA34}"/>
    <dgm:cxn modelId="{570EABCC-8E00-4E90-95D3-4392CBCD61D8}" type="presOf" srcId="{AF4AEBEC-D61F-4EB2-A5C9-E98FFF70FAB8}" destId="{BB35AE12-BD29-4882-8E93-ACD73C763305}" srcOrd="0" destOrd="0" presId="urn:microsoft.com/office/officeart/2005/8/layout/process1"/>
    <dgm:cxn modelId="{7628D2F9-BC7D-4CFB-8AB2-6F96E5821819}" type="presOf" srcId="{CD566D19-0108-42F5-9905-3D7EB7B49C81}" destId="{7FB361A5-CC90-41B9-A576-52FD70C52693}" srcOrd="0" destOrd="0" presId="urn:microsoft.com/office/officeart/2005/8/layout/process1"/>
    <dgm:cxn modelId="{1BB43294-D4DC-4E19-B474-0FEAC93D74F6}" type="presParOf" srcId="{7FB361A5-CC90-41B9-A576-52FD70C52693}" destId="{A2C49421-599E-4A2F-B643-9F167FE438CF}" srcOrd="0" destOrd="0" presId="urn:microsoft.com/office/officeart/2005/8/layout/process1"/>
    <dgm:cxn modelId="{2121BB17-50AA-46E8-B6E3-31FF1F9A65ED}" type="presParOf" srcId="{7FB361A5-CC90-41B9-A576-52FD70C52693}" destId="{916E9C1F-B451-4303-B887-95B457D9A75B}" srcOrd="1" destOrd="0" presId="urn:microsoft.com/office/officeart/2005/8/layout/process1"/>
    <dgm:cxn modelId="{728E3DC0-9DD7-4EED-9E33-9AB826D9E3B2}" type="presParOf" srcId="{916E9C1F-B451-4303-B887-95B457D9A75B}" destId="{730ACEF8-D3FE-42B0-A270-C025DF3659F7}" srcOrd="0" destOrd="0" presId="urn:microsoft.com/office/officeart/2005/8/layout/process1"/>
    <dgm:cxn modelId="{D936098F-D03C-4966-AEE8-C5BC61DE1CB9}" type="presParOf" srcId="{7FB361A5-CC90-41B9-A576-52FD70C52693}" destId="{B0FF9430-005D-465D-8845-9C43B6632ED5}" srcOrd="2" destOrd="0" presId="urn:microsoft.com/office/officeart/2005/8/layout/process1"/>
    <dgm:cxn modelId="{F1AAA55C-A777-4BA3-82EE-04D292D10753}" type="presParOf" srcId="{7FB361A5-CC90-41B9-A576-52FD70C52693}" destId="{9ABCE9C7-E9ED-483F-956E-5C8B86160667}" srcOrd="3" destOrd="0" presId="urn:microsoft.com/office/officeart/2005/8/layout/process1"/>
    <dgm:cxn modelId="{6396780E-2A1A-48CC-BB72-66B0FFD14BE1}" type="presParOf" srcId="{9ABCE9C7-E9ED-483F-956E-5C8B86160667}" destId="{B3845740-E33E-42AB-9895-7D3D41A9D241}" srcOrd="0" destOrd="0" presId="urn:microsoft.com/office/officeart/2005/8/layout/process1"/>
    <dgm:cxn modelId="{DE93D905-6A50-4066-A930-EEC031A8C7CF}" type="presParOf" srcId="{7FB361A5-CC90-41B9-A576-52FD70C52693}" destId="{3FD94A8C-CA40-469A-81A3-406822DD895D}" srcOrd="4" destOrd="0" presId="urn:microsoft.com/office/officeart/2005/8/layout/process1"/>
    <dgm:cxn modelId="{14857A21-6D46-4D25-B9C9-5BA9347DE988}" type="presParOf" srcId="{7FB361A5-CC90-41B9-A576-52FD70C52693}" destId="{D6C88478-9694-495E-A8F7-FE55B8004C5A}" srcOrd="5" destOrd="0" presId="urn:microsoft.com/office/officeart/2005/8/layout/process1"/>
    <dgm:cxn modelId="{4FAA2ADE-1C2F-4A0B-BA76-15CD90BF80AC}" type="presParOf" srcId="{D6C88478-9694-495E-A8F7-FE55B8004C5A}" destId="{1B2C175C-FEA7-4B0C-9E70-BC6DE501FB06}" srcOrd="0" destOrd="0" presId="urn:microsoft.com/office/officeart/2005/8/layout/process1"/>
    <dgm:cxn modelId="{8B13F826-6A63-4B3A-BC0C-6B88F9F7F0EE}" type="presParOf" srcId="{7FB361A5-CC90-41B9-A576-52FD70C52693}" destId="{BB35AE12-BD29-4882-8E93-ACD73C76330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EAED04B-2C24-42DB-BDA4-D560E49B00FE}" type="doc">
      <dgm:prSet loTypeId="urn:microsoft.com/office/officeart/2008/layout/LinedLis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5D85ACA-B392-4FBF-8E66-FC4683122B4F}">
      <dgm:prSet phldrT="[文本]"/>
      <dgm:spPr/>
      <dgm:t>
        <a:bodyPr/>
        <a:lstStyle/>
        <a:p>
          <a:r>
            <a:rPr lang="zh-CN" altLang="en-US" dirty="0"/>
            <a:t>选题范围</a:t>
          </a:r>
        </a:p>
      </dgm:t>
    </dgm:pt>
    <dgm:pt modelId="{9EDEC9D3-9398-41DA-898F-81489618F8DA}" cxnId="{4D8C21BD-6B1A-47A2-8FA3-181A5224A7EA}" type="parTrans">
      <dgm:prSet/>
      <dgm:spPr/>
      <dgm:t>
        <a:bodyPr/>
        <a:lstStyle/>
        <a:p>
          <a:endParaRPr lang="zh-CN" altLang="en-US"/>
        </a:p>
      </dgm:t>
    </dgm:pt>
    <dgm:pt modelId="{8A89E1BA-B7BC-4257-9298-1F03E93F6B2D}" cxnId="{4D8C21BD-6B1A-47A2-8FA3-181A5224A7EA}" type="sibTrans">
      <dgm:prSet/>
      <dgm:spPr/>
      <dgm:t>
        <a:bodyPr/>
        <a:lstStyle/>
        <a:p>
          <a:endParaRPr lang="zh-CN" altLang="en-US"/>
        </a:p>
      </dgm:t>
    </dgm:pt>
    <dgm:pt modelId="{EFF637C2-0685-4877-816E-C21B2340E04C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</a:rPr>
            <a:t>数据通信技术与应用</a:t>
          </a:r>
        </a:p>
      </dgm:t>
    </dgm:pt>
    <dgm:pt modelId="{A28268DD-5802-4CA2-B2C3-59A84B574B2F}" cxnId="{B522B8D3-E4F1-40C2-9D1E-CCEAED397C61}" type="parTrans">
      <dgm:prSet/>
      <dgm:spPr/>
      <dgm:t>
        <a:bodyPr/>
        <a:lstStyle/>
        <a:p>
          <a:endParaRPr lang="zh-CN" altLang="en-US"/>
        </a:p>
      </dgm:t>
    </dgm:pt>
    <dgm:pt modelId="{80CF3EB8-471B-4551-BB0C-9422A1707BBF}" cxnId="{B522B8D3-E4F1-40C2-9D1E-CCEAED397C61}" type="sibTrans">
      <dgm:prSet/>
      <dgm:spPr/>
      <dgm:t>
        <a:bodyPr/>
        <a:lstStyle/>
        <a:p>
          <a:endParaRPr lang="zh-CN" altLang="en-US"/>
        </a:p>
      </dgm:t>
    </dgm:pt>
    <dgm:pt modelId="{790CEA1B-A861-4582-9F14-6B752B290DEF}">
      <dgm:prSet phldrT="[文本]"/>
      <dgm:spPr/>
      <dgm:t>
        <a:bodyPr/>
        <a:lstStyle/>
        <a:p>
          <a:r>
            <a:rPr lang="zh-CN" altLang="en-US" dirty="0"/>
            <a:t>多媒体技术与应用</a:t>
          </a:r>
        </a:p>
      </dgm:t>
    </dgm:pt>
    <dgm:pt modelId="{BBFBE292-F6D5-4232-8F3A-CEE8760CF1B2}" cxnId="{9F64A42B-F5F8-46E4-9FFE-36A57A824985}" type="parTrans">
      <dgm:prSet/>
      <dgm:spPr/>
      <dgm:t>
        <a:bodyPr/>
        <a:lstStyle/>
        <a:p>
          <a:endParaRPr lang="zh-CN" altLang="en-US"/>
        </a:p>
      </dgm:t>
    </dgm:pt>
    <dgm:pt modelId="{1DBE69FF-3351-483F-AB83-02C2D1D3F06C}" cxnId="{9F64A42B-F5F8-46E4-9FFE-36A57A824985}" type="sibTrans">
      <dgm:prSet/>
      <dgm:spPr/>
      <dgm:t>
        <a:bodyPr/>
        <a:lstStyle/>
        <a:p>
          <a:endParaRPr lang="zh-CN" altLang="en-US"/>
        </a:p>
      </dgm:t>
    </dgm:pt>
    <dgm:pt modelId="{D041EAA2-11A6-4366-ABE6-44D286D93DAA}">
      <dgm:prSet phldrT="[文本]"/>
      <dgm:spPr/>
      <dgm:t>
        <a:bodyPr/>
        <a:lstStyle/>
        <a:p>
          <a:r>
            <a:rPr lang="zh-CN" altLang="en-US" dirty="0"/>
            <a:t>计算机辅助教学软件</a:t>
          </a:r>
        </a:p>
      </dgm:t>
    </dgm:pt>
    <dgm:pt modelId="{F9ECE64F-E828-4B9F-BC1F-10A664C1BD00}" cxnId="{5296EDF9-476C-4419-A687-A19D4B2DF172}" type="parTrans">
      <dgm:prSet/>
      <dgm:spPr/>
      <dgm:t>
        <a:bodyPr/>
        <a:lstStyle/>
        <a:p>
          <a:endParaRPr lang="zh-CN" altLang="en-US"/>
        </a:p>
      </dgm:t>
    </dgm:pt>
    <dgm:pt modelId="{CE1E0E2A-A9F8-409B-8140-B1543A3029FA}" cxnId="{5296EDF9-476C-4419-A687-A19D4B2DF172}" type="sibTrans">
      <dgm:prSet/>
      <dgm:spPr/>
      <dgm:t>
        <a:bodyPr/>
        <a:lstStyle/>
        <a:p>
          <a:endParaRPr lang="zh-CN" altLang="en-US"/>
        </a:p>
      </dgm:t>
    </dgm:pt>
    <dgm:pt modelId="{B68A14F1-8DFF-4845-AFCE-65B231758C33}">
      <dgm:prSet phldrT="[文本]"/>
      <dgm:spPr/>
      <dgm:t>
        <a:bodyPr/>
        <a:lstStyle/>
        <a:p>
          <a:r>
            <a:rPr lang="zh-CN" altLang="en-US" dirty="0"/>
            <a:t>信息管理系统</a:t>
          </a:r>
        </a:p>
      </dgm:t>
    </dgm:pt>
    <dgm:pt modelId="{B371B244-5947-4300-8209-917206FB4E14}" cxnId="{D35EFB71-FE27-4F2E-978C-58DDABD0BF9F}" type="parTrans">
      <dgm:prSet/>
      <dgm:spPr/>
      <dgm:t>
        <a:bodyPr/>
        <a:lstStyle/>
        <a:p>
          <a:endParaRPr lang="zh-CN" altLang="en-US"/>
        </a:p>
      </dgm:t>
    </dgm:pt>
    <dgm:pt modelId="{D75855AB-2A3B-4B38-809C-EB1EA8734796}" cxnId="{D35EFB71-FE27-4F2E-978C-58DDABD0BF9F}" type="sibTrans">
      <dgm:prSet/>
      <dgm:spPr/>
      <dgm:t>
        <a:bodyPr/>
        <a:lstStyle/>
        <a:p>
          <a:endParaRPr lang="zh-CN" altLang="en-US"/>
        </a:p>
      </dgm:t>
    </dgm:pt>
    <dgm:pt modelId="{C58BDB26-1C1D-41FC-8D29-62365EC24514}">
      <dgm:prSet phldrT="[文本]"/>
      <dgm:spPr/>
      <dgm:t>
        <a:bodyPr/>
        <a:lstStyle/>
        <a:p>
          <a:r>
            <a:rPr lang="zh-CN" altLang="en-US" dirty="0"/>
            <a:t>数据库研究与应用</a:t>
          </a:r>
        </a:p>
      </dgm:t>
    </dgm:pt>
    <dgm:pt modelId="{76715C50-258C-48B9-BF34-AF764B8DAFF0}" cxnId="{BEBFF8E0-CC6C-4552-B258-412391852FD3}" type="parTrans">
      <dgm:prSet/>
      <dgm:spPr/>
      <dgm:t>
        <a:bodyPr/>
        <a:lstStyle/>
        <a:p>
          <a:endParaRPr lang="zh-CN" altLang="en-US"/>
        </a:p>
      </dgm:t>
    </dgm:pt>
    <dgm:pt modelId="{49B006D1-3ED4-4D70-9058-AB7F0D6E9457}" cxnId="{BEBFF8E0-CC6C-4552-B258-412391852FD3}" type="sibTrans">
      <dgm:prSet/>
      <dgm:spPr/>
      <dgm:t>
        <a:bodyPr/>
        <a:lstStyle/>
        <a:p>
          <a:endParaRPr lang="zh-CN" altLang="en-US"/>
        </a:p>
      </dgm:t>
    </dgm:pt>
    <dgm:pt modelId="{FA74A7A0-8773-4D3E-909E-CEA4353CC99C}">
      <dgm:prSet phldrT="[文本]"/>
      <dgm:spPr/>
      <dgm:t>
        <a:bodyPr/>
        <a:lstStyle/>
        <a:p>
          <a:r>
            <a:rPr lang="zh-CN" altLang="en-US" dirty="0"/>
            <a:t>工业控制系统</a:t>
          </a:r>
        </a:p>
      </dgm:t>
    </dgm:pt>
    <dgm:pt modelId="{992BB4B2-32B7-448B-9E3A-C81C86B8E265}" cxnId="{F95D4B16-2A0F-4842-B9DE-093AC03835BF}" type="parTrans">
      <dgm:prSet/>
      <dgm:spPr/>
      <dgm:t>
        <a:bodyPr/>
        <a:lstStyle/>
        <a:p>
          <a:endParaRPr lang="zh-CN" altLang="en-US"/>
        </a:p>
      </dgm:t>
    </dgm:pt>
    <dgm:pt modelId="{C51E01EB-30A1-4A33-A543-CE61EA50C56D}" cxnId="{F95D4B16-2A0F-4842-B9DE-093AC03835BF}" type="sibTrans">
      <dgm:prSet/>
      <dgm:spPr/>
      <dgm:t>
        <a:bodyPr/>
        <a:lstStyle/>
        <a:p>
          <a:endParaRPr lang="zh-CN" altLang="en-US"/>
        </a:p>
      </dgm:t>
    </dgm:pt>
    <dgm:pt modelId="{4234D6CB-B6CD-4B13-8900-B766CAC0496B}">
      <dgm:prSet phldrT="[文本]"/>
      <dgm:spPr/>
      <dgm:t>
        <a:bodyPr/>
        <a:lstStyle/>
        <a:p>
          <a:r>
            <a:rPr lang="zh-CN" altLang="en-US" dirty="0"/>
            <a:t>网络实用软件</a:t>
          </a:r>
        </a:p>
      </dgm:t>
    </dgm:pt>
    <dgm:pt modelId="{2B01C42F-B555-4F9B-8277-0ADFB5DB0EFD}" cxnId="{1062BC57-64C1-4350-AECC-E0DD91B61F35}" type="parTrans">
      <dgm:prSet/>
      <dgm:spPr/>
      <dgm:t>
        <a:bodyPr/>
        <a:lstStyle/>
        <a:p>
          <a:endParaRPr lang="zh-CN" altLang="en-US"/>
        </a:p>
      </dgm:t>
    </dgm:pt>
    <dgm:pt modelId="{6AFCD5EE-001B-4376-9BA8-DCBC02A9C1BC}" cxnId="{1062BC57-64C1-4350-AECC-E0DD91B61F35}" type="sibTrans">
      <dgm:prSet/>
      <dgm:spPr/>
      <dgm:t>
        <a:bodyPr/>
        <a:lstStyle/>
        <a:p>
          <a:endParaRPr lang="zh-CN" altLang="en-US"/>
        </a:p>
      </dgm:t>
    </dgm:pt>
    <dgm:pt modelId="{00B9B05B-F63E-4945-93EA-C0769EDCD0EA}">
      <dgm:prSet phldrT="[文本]"/>
      <dgm:spPr/>
      <dgm:t>
        <a:bodyPr/>
        <a:lstStyle/>
        <a:p>
          <a:r>
            <a:rPr lang="zh-CN" altLang="en-US" dirty="0"/>
            <a:t>智能算法研究与应用</a:t>
          </a:r>
        </a:p>
      </dgm:t>
    </dgm:pt>
    <dgm:pt modelId="{AB7814E4-3386-4B5B-B1E7-B8B9D5CFBC09}" cxnId="{A34E4D1D-2FA9-4E19-89FD-40093B7DAD38}" type="parTrans">
      <dgm:prSet/>
      <dgm:spPr/>
      <dgm:t>
        <a:bodyPr/>
        <a:lstStyle/>
        <a:p>
          <a:endParaRPr lang="zh-CN" altLang="en-US"/>
        </a:p>
      </dgm:t>
    </dgm:pt>
    <dgm:pt modelId="{537F82EC-1CCC-40A6-ACF0-9BE4A6A93F03}" cxnId="{A34E4D1D-2FA9-4E19-89FD-40093B7DAD38}" type="sibTrans">
      <dgm:prSet/>
      <dgm:spPr/>
      <dgm:t>
        <a:bodyPr/>
        <a:lstStyle/>
        <a:p>
          <a:endParaRPr lang="zh-CN" altLang="en-US"/>
        </a:p>
      </dgm:t>
    </dgm:pt>
    <dgm:pt modelId="{602D1A81-97F9-435F-A597-8C9EA7B239F3}" type="pres">
      <dgm:prSet presAssocID="{2EAED04B-2C24-42DB-BDA4-D560E49B00FE}" presName="vert0" presStyleCnt="0">
        <dgm:presLayoutVars>
          <dgm:dir/>
          <dgm:animOne val="branch"/>
          <dgm:animLvl val="lvl"/>
        </dgm:presLayoutVars>
      </dgm:prSet>
      <dgm:spPr/>
    </dgm:pt>
    <dgm:pt modelId="{822AE665-3858-40FA-A326-0E3B8E70FE96}" type="pres">
      <dgm:prSet presAssocID="{E5D85ACA-B392-4FBF-8E66-FC4683122B4F}" presName="thickLine" presStyleLbl="alignNode1" presStyleIdx="0" presStyleCnt="1"/>
      <dgm:spPr/>
    </dgm:pt>
    <dgm:pt modelId="{AAA11425-B51F-4FAA-BE71-78516021B093}" type="pres">
      <dgm:prSet presAssocID="{E5D85ACA-B392-4FBF-8E66-FC4683122B4F}" presName="horz1" presStyleCnt="0"/>
      <dgm:spPr/>
    </dgm:pt>
    <dgm:pt modelId="{8E3CBB5E-AF24-4F2A-BF28-29B4C340BEBE}" type="pres">
      <dgm:prSet presAssocID="{E5D85ACA-B392-4FBF-8E66-FC4683122B4F}" presName="tx1" presStyleLbl="revTx" presStyleIdx="0" presStyleCnt="9"/>
      <dgm:spPr/>
    </dgm:pt>
    <dgm:pt modelId="{63E29864-414C-4CC1-AE4E-098DEF4DAFD4}" type="pres">
      <dgm:prSet presAssocID="{E5D85ACA-B392-4FBF-8E66-FC4683122B4F}" presName="vert1" presStyleCnt="0"/>
      <dgm:spPr/>
    </dgm:pt>
    <dgm:pt modelId="{80A7EA39-C388-40CA-BE95-336D0D9D67BE}" type="pres">
      <dgm:prSet presAssocID="{EFF637C2-0685-4877-816E-C21B2340E04C}" presName="vertSpace2a" presStyleCnt="0"/>
      <dgm:spPr/>
    </dgm:pt>
    <dgm:pt modelId="{DB1AF5D1-D32F-4A0C-91D7-9A93601143AD}" type="pres">
      <dgm:prSet presAssocID="{EFF637C2-0685-4877-816E-C21B2340E04C}" presName="horz2" presStyleCnt="0"/>
      <dgm:spPr/>
    </dgm:pt>
    <dgm:pt modelId="{669743C0-18AD-4A32-B0C3-BC5DB6344141}" type="pres">
      <dgm:prSet presAssocID="{EFF637C2-0685-4877-816E-C21B2340E04C}" presName="horzSpace2" presStyleCnt="0"/>
      <dgm:spPr/>
    </dgm:pt>
    <dgm:pt modelId="{94E58C7D-78A6-4BDB-A2F9-F83B12ADF402}" type="pres">
      <dgm:prSet presAssocID="{EFF637C2-0685-4877-816E-C21B2340E04C}" presName="tx2" presStyleLbl="revTx" presStyleIdx="1" presStyleCnt="9"/>
      <dgm:spPr/>
    </dgm:pt>
    <dgm:pt modelId="{79C9C273-DAD4-4040-9592-0B731A71E4E4}" type="pres">
      <dgm:prSet presAssocID="{EFF637C2-0685-4877-816E-C21B2340E04C}" presName="vert2" presStyleCnt="0"/>
      <dgm:spPr/>
    </dgm:pt>
    <dgm:pt modelId="{D9D7F3C2-387C-4799-82B0-36281777E731}" type="pres">
      <dgm:prSet presAssocID="{EFF637C2-0685-4877-816E-C21B2340E04C}" presName="thinLine2b" presStyleLbl="callout" presStyleIdx="0" presStyleCnt="8"/>
      <dgm:spPr/>
    </dgm:pt>
    <dgm:pt modelId="{A4ABD247-14A5-4DC5-8CEC-B4577FDD1E33}" type="pres">
      <dgm:prSet presAssocID="{EFF637C2-0685-4877-816E-C21B2340E04C}" presName="vertSpace2b" presStyleCnt="0"/>
      <dgm:spPr/>
    </dgm:pt>
    <dgm:pt modelId="{BCDE7A9D-01D5-42FB-BA26-98287C82839B}" type="pres">
      <dgm:prSet presAssocID="{790CEA1B-A861-4582-9F14-6B752B290DEF}" presName="horz2" presStyleCnt="0"/>
      <dgm:spPr/>
    </dgm:pt>
    <dgm:pt modelId="{E894AEC7-7A55-4F47-9081-861EC76BBBEC}" type="pres">
      <dgm:prSet presAssocID="{790CEA1B-A861-4582-9F14-6B752B290DEF}" presName="horzSpace2" presStyleCnt="0"/>
      <dgm:spPr/>
    </dgm:pt>
    <dgm:pt modelId="{9BF2C19A-DBC4-4B0E-A1B1-CF4D0D410E36}" type="pres">
      <dgm:prSet presAssocID="{790CEA1B-A861-4582-9F14-6B752B290DEF}" presName="tx2" presStyleLbl="revTx" presStyleIdx="2" presStyleCnt="9"/>
      <dgm:spPr/>
    </dgm:pt>
    <dgm:pt modelId="{4401A0F1-5C4F-4F21-9E2F-0DF8A233DE63}" type="pres">
      <dgm:prSet presAssocID="{790CEA1B-A861-4582-9F14-6B752B290DEF}" presName="vert2" presStyleCnt="0"/>
      <dgm:spPr/>
    </dgm:pt>
    <dgm:pt modelId="{2C9C86D4-88BC-42B3-AE89-420C23D51AE8}" type="pres">
      <dgm:prSet presAssocID="{790CEA1B-A861-4582-9F14-6B752B290DEF}" presName="thinLine2b" presStyleLbl="callout" presStyleIdx="1" presStyleCnt="8"/>
      <dgm:spPr/>
    </dgm:pt>
    <dgm:pt modelId="{08AB8FFE-6FFE-4AA5-A8AC-CED19B71FF6D}" type="pres">
      <dgm:prSet presAssocID="{790CEA1B-A861-4582-9F14-6B752B290DEF}" presName="vertSpace2b" presStyleCnt="0"/>
      <dgm:spPr/>
    </dgm:pt>
    <dgm:pt modelId="{490396ED-BF4E-483B-AB65-48AB655572E1}" type="pres">
      <dgm:prSet presAssocID="{D041EAA2-11A6-4366-ABE6-44D286D93DAA}" presName="horz2" presStyleCnt="0"/>
      <dgm:spPr/>
    </dgm:pt>
    <dgm:pt modelId="{F1FA5964-341E-4FDD-BDCF-7AC2027F63F5}" type="pres">
      <dgm:prSet presAssocID="{D041EAA2-11A6-4366-ABE6-44D286D93DAA}" presName="horzSpace2" presStyleCnt="0"/>
      <dgm:spPr/>
    </dgm:pt>
    <dgm:pt modelId="{13C15257-57DB-4B62-ADEC-1D0DACA1F974}" type="pres">
      <dgm:prSet presAssocID="{D041EAA2-11A6-4366-ABE6-44D286D93DAA}" presName="tx2" presStyleLbl="revTx" presStyleIdx="3" presStyleCnt="9"/>
      <dgm:spPr/>
    </dgm:pt>
    <dgm:pt modelId="{EB8C0272-9700-4E58-9DBB-7DD1DB6C8E70}" type="pres">
      <dgm:prSet presAssocID="{D041EAA2-11A6-4366-ABE6-44D286D93DAA}" presName="vert2" presStyleCnt="0"/>
      <dgm:spPr/>
    </dgm:pt>
    <dgm:pt modelId="{277FF79C-09BA-4C2B-8BF7-7BCCAC3F3664}" type="pres">
      <dgm:prSet presAssocID="{D041EAA2-11A6-4366-ABE6-44D286D93DAA}" presName="thinLine2b" presStyleLbl="callout" presStyleIdx="2" presStyleCnt="8"/>
      <dgm:spPr/>
    </dgm:pt>
    <dgm:pt modelId="{8AC5F420-A85E-4766-B494-0F078AC35548}" type="pres">
      <dgm:prSet presAssocID="{D041EAA2-11A6-4366-ABE6-44D286D93DAA}" presName="vertSpace2b" presStyleCnt="0"/>
      <dgm:spPr/>
    </dgm:pt>
    <dgm:pt modelId="{BA68C4CF-3F32-4ADD-8FA9-DF54EDB7CCB3}" type="pres">
      <dgm:prSet presAssocID="{B68A14F1-8DFF-4845-AFCE-65B231758C33}" presName="horz2" presStyleCnt="0"/>
      <dgm:spPr/>
    </dgm:pt>
    <dgm:pt modelId="{D9C7FA2F-F5BA-40D2-9E26-CDCCDB74433F}" type="pres">
      <dgm:prSet presAssocID="{B68A14F1-8DFF-4845-AFCE-65B231758C33}" presName="horzSpace2" presStyleCnt="0"/>
      <dgm:spPr/>
    </dgm:pt>
    <dgm:pt modelId="{6DDC7463-577B-4DA5-AC20-D3F401400613}" type="pres">
      <dgm:prSet presAssocID="{B68A14F1-8DFF-4845-AFCE-65B231758C33}" presName="tx2" presStyleLbl="revTx" presStyleIdx="4" presStyleCnt="9"/>
      <dgm:spPr/>
    </dgm:pt>
    <dgm:pt modelId="{F5D05F2C-AE8B-4DE6-84E3-BD4D32153942}" type="pres">
      <dgm:prSet presAssocID="{B68A14F1-8DFF-4845-AFCE-65B231758C33}" presName="vert2" presStyleCnt="0"/>
      <dgm:spPr/>
    </dgm:pt>
    <dgm:pt modelId="{01F1FD09-9F83-4B82-8C71-1800C8F41FCB}" type="pres">
      <dgm:prSet presAssocID="{B68A14F1-8DFF-4845-AFCE-65B231758C33}" presName="thinLine2b" presStyleLbl="callout" presStyleIdx="3" presStyleCnt="8"/>
      <dgm:spPr/>
    </dgm:pt>
    <dgm:pt modelId="{BFC504BA-5FA6-4F71-9F2A-CB7375CE1814}" type="pres">
      <dgm:prSet presAssocID="{B68A14F1-8DFF-4845-AFCE-65B231758C33}" presName="vertSpace2b" presStyleCnt="0"/>
      <dgm:spPr/>
    </dgm:pt>
    <dgm:pt modelId="{86B65723-7051-451E-988D-3226733DEA65}" type="pres">
      <dgm:prSet presAssocID="{C58BDB26-1C1D-41FC-8D29-62365EC24514}" presName="horz2" presStyleCnt="0"/>
      <dgm:spPr/>
    </dgm:pt>
    <dgm:pt modelId="{8324EBBD-3AF3-4807-94C7-8265929B743B}" type="pres">
      <dgm:prSet presAssocID="{C58BDB26-1C1D-41FC-8D29-62365EC24514}" presName="horzSpace2" presStyleCnt="0"/>
      <dgm:spPr/>
    </dgm:pt>
    <dgm:pt modelId="{009A1D08-9AE1-473F-A16D-FEB79E5EE5BE}" type="pres">
      <dgm:prSet presAssocID="{C58BDB26-1C1D-41FC-8D29-62365EC24514}" presName="tx2" presStyleLbl="revTx" presStyleIdx="5" presStyleCnt="9"/>
      <dgm:spPr/>
    </dgm:pt>
    <dgm:pt modelId="{2A00B101-B5DF-4B63-92AD-E7B7743B33C0}" type="pres">
      <dgm:prSet presAssocID="{C58BDB26-1C1D-41FC-8D29-62365EC24514}" presName="vert2" presStyleCnt="0"/>
      <dgm:spPr/>
    </dgm:pt>
    <dgm:pt modelId="{DE1EFB61-E178-4A5E-AE38-984497F26264}" type="pres">
      <dgm:prSet presAssocID="{C58BDB26-1C1D-41FC-8D29-62365EC24514}" presName="thinLine2b" presStyleLbl="callout" presStyleIdx="4" presStyleCnt="8"/>
      <dgm:spPr/>
    </dgm:pt>
    <dgm:pt modelId="{8370A7CD-351A-4E3A-9BF8-0AB927A1382D}" type="pres">
      <dgm:prSet presAssocID="{C58BDB26-1C1D-41FC-8D29-62365EC24514}" presName="vertSpace2b" presStyleCnt="0"/>
      <dgm:spPr/>
    </dgm:pt>
    <dgm:pt modelId="{78350056-87D9-4AE8-A26B-40741507028F}" type="pres">
      <dgm:prSet presAssocID="{FA74A7A0-8773-4D3E-909E-CEA4353CC99C}" presName="horz2" presStyleCnt="0"/>
      <dgm:spPr/>
    </dgm:pt>
    <dgm:pt modelId="{AB1D7B80-1369-427C-994B-D86D248F8AE9}" type="pres">
      <dgm:prSet presAssocID="{FA74A7A0-8773-4D3E-909E-CEA4353CC99C}" presName="horzSpace2" presStyleCnt="0"/>
      <dgm:spPr/>
    </dgm:pt>
    <dgm:pt modelId="{A8FE9031-C466-4F67-8186-C2947B0070E2}" type="pres">
      <dgm:prSet presAssocID="{FA74A7A0-8773-4D3E-909E-CEA4353CC99C}" presName="tx2" presStyleLbl="revTx" presStyleIdx="6" presStyleCnt="9"/>
      <dgm:spPr/>
    </dgm:pt>
    <dgm:pt modelId="{B8E5CEEA-2CEF-4555-896E-9BDF5C464658}" type="pres">
      <dgm:prSet presAssocID="{FA74A7A0-8773-4D3E-909E-CEA4353CC99C}" presName="vert2" presStyleCnt="0"/>
      <dgm:spPr/>
    </dgm:pt>
    <dgm:pt modelId="{D989CE9D-D260-403C-94E3-F7E81184849A}" type="pres">
      <dgm:prSet presAssocID="{FA74A7A0-8773-4D3E-909E-CEA4353CC99C}" presName="thinLine2b" presStyleLbl="callout" presStyleIdx="5" presStyleCnt="8"/>
      <dgm:spPr/>
    </dgm:pt>
    <dgm:pt modelId="{18730489-8F7D-4EB8-B909-C232CACA4BE8}" type="pres">
      <dgm:prSet presAssocID="{FA74A7A0-8773-4D3E-909E-CEA4353CC99C}" presName="vertSpace2b" presStyleCnt="0"/>
      <dgm:spPr/>
    </dgm:pt>
    <dgm:pt modelId="{D3945784-49C5-419A-9B4B-AB45810622B6}" type="pres">
      <dgm:prSet presAssocID="{4234D6CB-B6CD-4B13-8900-B766CAC0496B}" presName="horz2" presStyleCnt="0"/>
      <dgm:spPr/>
    </dgm:pt>
    <dgm:pt modelId="{8123D3D3-1524-44F3-9EDC-9F68E980E021}" type="pres">
      <dgm:prSet presAssocID="{4234D6CB-B6CD-4B13-8900-B766CAC0496B}" presName="horzSpace2" presStyleCnt="0"/>
      <dgm:spPr/>
    </dgm:pt>
    <dgm:pt modelId="{464B111B-2562-4284-8389-5D54015120B3}" type="pres">
      <dgm:prSet presAssocID="{4234D6CB-B6CD-4B13-8900-B766CAC0496B}" presName="tx2" presStyleLbl="revTx" presStyleIdx="7" presStyleCnt="9"/>
      <dgm:spPr/>
    </dgm:pt>
    <dgm:pt modelId="{E1D4621C-3FDB-4055-A7C6-D51671D15E74}" type="pres">
      <dgm:prSet presAssocID="{4234D6CB-B6CD-4B13-8900-B766CAC0496B}" presName="vert2" presStyleCnt="0"/>
      <dgm:spPr/>
    </dgm:pt>
    <dgm:pt modelId="{F231993B-FEA4-463E-B297-C1E1A71B46E5}" type="pres">
      <dgm:prSet presAssocID="{4234D6CB-B6CD-4B13-8900-B766CAC0496B}" presName="thinLine2b" presStyleLbl="callout" presStyleIdx="6" presStyleCnt="8"/>
      <dgm:spPr/>
    </dgm:pt>
    <dgm:pt modelId="{97BAA388-C788-4AF9-8B52-4D425EA4C605}" type="pres">
      <dgm:prSet presAssocID="{4234D6CB-B6CD-4B13-8900-B766CAC0496B}" presName="vertSpace2b" presStyleCnt="0"/>
      <dgm:spPr/>
    </dgm:pt>
    <dgm:pt modelId="{4F7983ED-97E9-4822-BF18-02BC61734565}" type="pres">
      <dgm:prSet presAssocID="{00B9B05B-F63E-4945-93EA-C0769EDCD0EA}" presName="horz2" presStyleCnt="0"/>
      <dgm:spPr/>
    </dgm:pt>
    <dgm:pt modelId="{F131BED6-12A2-4D70-8AB2-A971A164D453}" type="pres">
      <dgm:prSet presAssocID="{00B9B05B-F63E-4945-93EA-C0769EDCD0EA}" presName="horzSpace2" presStyleCnt="0"/>
      <dgm:spPr/>
    </dgm:pt>
    <dgm:pt modelId="{BFFD1826-BFDF-41C6-A97F-25FE383811F2}" type="pres">
      <dgm:prSet presAssocID="{00B9B05B-F63E-4945-93EA-C0769EDCD0EA}" presName="tx2" presStyleLbl="revTx" presStyleIdx="8" presStyleCnt="9"/>
      <dgm:spPr/>
    </dgm:pt>
    <dgm:pt modelId="{167BCDBA-3241-46CD-A220-6CA0EF40EDCE}" type="pres">
      <dgm:prSet presAssocID="{00B9B05B-F63E-4945-93EA-C0769EDCD0EA}" presName="vert2" presStyleCnt="0"/>
      <dgm:spPr/>
    </dgm:pt>
    <dgm:pt modelId="{147C2BCB-6BB8-446B-8BA5-0B69F648A35C}" type="pres">
      <dgm:prSet presAssocID="{00B9B05B-F63E-4945-93EA-C0769EDCD0EA}" presName="thinLine2b" presStyleLbl="callout" presStyleIdx="7" presStyleCnt="8"/>
      <dgm:spPr/>
    </dgm:pt>
    <dgm:pt modelId="{628E2C56-A050-4873-81F6-CEE60F26094D}" type="pres">
      <dgm:prSet presAssocID="{00B9B05B-F63E-4945-93EA-C0769EDCD0EA}" presName="vertSpace2b" presStyleCnt="0"/>
      <dgm:spPr/>
    </dgm:pt>
  </dgm:ptLst>
  <dgm:cxnLst>
    <dgm:cxn modelId="{F95D4B16-2A0F-4842-B9DE-093AC03835BF}" srcId="{E5D85ACA-B392-4FBF-8E66-FC4683122B4F}" destId="{FA74A7A0-8773-4D3E-909E-CEA4353CC99C}" srcOrd="5" destOrd="0" parTransId="{992BB4B2-32B7-448B-9E3A-C81C86B8E265}" sibTransId="{C51E01EB-30A1-4A33-A543-CE61EA50C56D}"/>
    <dgm:cxn modelId="{A34E4D1D-2FA9-4E19-89FD-40093B7DAD38}" srcId="{E5D85ACA-B392-4FBF-8E66-FC4683122B4F}" destId="{00B9B05B-F63E-4945-93EA-C0769EDCD0EA}" srcOrd="7" destOrd="0" parTransId="{AB7814E4-3386-4B5B-B1E7-B8B9D5CFBC09}" sibTransId="{537F82EC-1CCC-40A6-ACF0-9BE4A6A93F03}"/>
    <dgm:cxn modelId="{9F64A42B-F5F8-46E4-9FFE-36A57A824985}" srcId="{E5D85ACA-B392-4FBF-8E66-FC4683122B4F}" destId="{790CEA1B-A861-4582-9F14-6B752B290DEF}" srcOrd="1" destOrd="0" parTransId="{BBFBE292-F6D5-4232-8F3A-CEE8760CF1B2}" sibTransId="{1DBE69FF-3351-483F-AB83-02C2D1D3F06C}"/>
    <dgm:cxn modelId="{625F1641-DA09-448B-9CBD-247D4FFA67A9}" type="presOf" srcId="{C58BDB26-1C1D-41FC-8D29-62365EC24514}" destId="{009A1D08-9AE1-473F-A16D-FEB79E5EE5BE}" srcOrd="0" destOrd="0" presId="urn:microsoft.com/office/officeart/2008/layout/LinedList"/>
    <dgm:cxn modelId="{69F87E48-8B0E-493F-ACE0-AFFD0476BEC3}" type="presOf" srcId="{790CEA1B-A861-4582-9F14-6B752B290DEF}" destId="{9BF2C19A-DBC4-4B0E-A1B1-CF4D0D410E36}" srcOrd="0" destOrd="0" presId="urn:microsoft.com/office/officeart/2008/layout/LinedList"/>
    <dgm:cxn modelId="{008E8869-2A44-40E7-B9F8-782CE2827562}" type="presOf" srcId="{B68A14F1-8DFF-4845-AFCE-65B231758C33}" destId="{6DDC7463-577B-4DA5-AC20-D3F401400613}" srcOrd="0" destOrd="0" presId="urn:microsoft.com/office/officeart/2008/layout/LinedList"/>
    <dgm:cxn modelId="{8B8ECA4D-114E-4A9D-8B55-CC7B1C995B07}" type="presOf" srcId="{D041EAA2-11A6-4366-ABE6-44D286D93DAA}" destId="{13C15257-57DB-4B62-ADEC-1D0DACA1F974}" srcOrd="0" destOrd="0" presId="urn:microsoft.com/office/officeart/2008/layout/LinedList"/>
    <dgm:cxn modelId="{D35EFB71-FE27-4F2E-978C-58DDABD0BF9F}" srcId="{E5D85ACA-B392-4FBF-8E66-FC4683122B4F}" destId="{B68A14F1-8DFF-4845-AFCE-65B231758C33}" srcOrd="3" destOrd="0" parTransId="{B371B244-5947-4300-8209-917206FB4E14}" sibTransId="{D75855AB-2A3B-4B38-809C-EB1EA8734796}"/>
    <dgm:cxn modelId="{1062BC57-64C1-4350-AECC-E0DD91B61F35}" srcId="{E5D85ACA-B392-4FBF-8E66-FC4683122B4F}" destId="{4234D6CB-B6CD-4B13-8900-B766CAC0496B}" srcOrd="6" destOrd="0" parTransId="{2B01C42F-B555-4F9B-8277-0ADFB5DB0EFD}" sibTransId="{6AFCD5EE-001B-4376-9BA8-DCBC02A9C1BC}"/>
    <dgm:cxn modelId="{1756A18C-2336-4281-A940-A8C53D8F369B}" type="presOf" srcId="{E5D85ACA-B392-4FBF-8E66-FC4683122B4F}" destId="{8E3CBB5E-AF24-4F2A-BF28-29B4C340BEBE}" srcOrd="0" destOrd="0" presId="urn:microsoft.com/office/officeart/2008/layout/LinedList"/>
    <dgm:cxn modelId="{7D284C91-6BA9-4B7C-9A57-49090A343616}" type="presOf" srcId="{00B9B05B-F63E-4945-93EA-C0769EDCD0EA}" destId="{BFFD1826-BFDF-41C6-A97F-25FE383811F2}" srcOrd="0" destOrd="0" presId="urn:microsoft.com/office/officeart/2008/layout/LinedList"/>
    <dgm:cxn modelId="{75DEBAAA-1B88-4273-8437-D5DFA3826C2D}" type="presOf" srcId="{4234D6CB-B6CD-4B13-8900-B766CAC0496B}" destId="{464B111B-2562-4284-8389-5D54015120B3}" srcOrd="0" destOrd="0" presId="urn:microsoft.com/office/officeart/2008/layout/LinedList"/>
    <dgm:cxn modelId="{4D8C21BD-6B1A-47A2-8FA3-181A5224A7EA}" srcId="{2EAED04B-2C24-42DB-BDA4-D560E49B00FE}" destId="{E5D85ACA-B392-4FBF-8E66-FC4683122B4F}" srcOrd="0" destOrd="0" parTransId="{9EDEC9D3-9398-41DA-898F-81489618F8DA}" sibTransId="{8A89E1BA-B7BC-4257-9298-1F03E93F6B2D}"/>
    <dgm:cxn modelId="{DDD9E7D0-88E5-4354-8113-AB6A5171DC37}" type="presOf" srcId="{EFF637C2-0685-4877-816E-C21B2340E04C}" destId="{94E58C7D-78A6-4BDB-A2F9-F83B12ADF402}" srcOrd="0" destOrd="0" presId="urn:microsoft.com/office/officeart/2008/layout/LinedList"/>
    <dgm:cxn modelId="{B522B8D3-E4F1-40C2-9D1E-CCEAED397C61}" srcId="{E5D85ACA-B392-4FBF-8E66-FC4683122B4F}" destId="{EFF637C2-0685-4877-816E-C21B2340E04C}" srcOrd="0" destOrd="0" parTransId="{A28268DD-5802-4CA2-B2C3-59A84B574B2F}" sibTransId="{80CF3EB8-471B-4551-BB0C-9422A1707BBF}"/>
    <dgm:cxn modelId="{BEBFF8E0-CC6C-4552-B258-412391852FD3}" srcId="{E5D85ACA-B392-4FBF-8E66-FC4683122B4F}" destId="{C58BDB26-1C1D-41FC-8D29-62365EC24514}" srcOrd="4" destOrd="0" parTransId="{76715C50-258C-48B9-BF34-AF764B8DAFF0}" sibTransId="{49B006D1-3ED4-4D70-9058-AB7F0D6E9457}"/>
    <dgm:cxn modelId="{F946D1E5-7234-4832-9571-F8F2D2A021BF}" type="presOf" srcId="{FA74A7A0-8773-4D3E-909E-CEA4353CC99C}" destId="{A8FE9031-C466-4F67-8186-C2947B0070E2}" srcOrd="0" destOrd="0" presId="urn:microsoft.com/office/officeart/2008/layout/LinedList"/>
    <dgm:cxn modelId="{5296EDF9-476C-4419-A687-A19D4B2DF172}" srcId="{E5D85ACA-B392-4FBF-8E66-FC4683122B4F}" destId="{D041EAA2-11A6-4366-ABE6-44D286D93DAA}" srcOrd="2" destOrd="0" parTransId="{F9ECE64F-E828-4B9F-BC1F-10A664C1BD00}" sibTransId="{CE1E0E2A-A9F8-409B-8140-B1543A3029FA}"/>
    <dgm:cxn modelId="{4A8CF6FE-4025-4A09-88C4-36F9DEA5FF48}" type="presOf" srcId="{2EAED04B-2C24-42DB-BDA4-D560E49B00FE}" destId="{602D1A81-97F9-435F-A597-8C9EA7B239F3}" srcOrd="0" destOrd="0" presId="urn:microsoft.com/office/officeart/2008/layout/LinedList"/>
    <dgm:cxn modelId="{549AF12E-3464-45C4-803D-890313964829}" type="presParOf" srcId="{602D1A81-97F9-435F-A597-8C9EA7B239F3}" destId="{822AE665-3858-40FA-A326-0E3B8E70FE96}" srcOrd="0" destOrd="0" presId="urn:microsoft.com/office/officeart/2008/layout/LinedList"/>
    <dgm:cxn modelId="{DE79D138-CB39-455D-B3AB-04AFDE3B784F}" type="presParOf" srcId="{602D1A81-97F9-435F-A597-8C9EA7B239F3}" destId="{AAA11425-B51F-4FAA-BE71-78516021B093}" srcOrd="1" destOrd="0" presId="urn:microsoft.com/office/officeart/2008/layout/LinedList"/>
    <dgm:cxn modelId="{266FFB42-66D0-4445-89A6-BE8196FAAD09}" type="presParOf" srcId="{AAA11425-B51F-4FAA-BE71-78516021B093}" destId="{8E3CBB5E-AF24-4F2A-BF28-29B4C340BEBE}" srcOrd="0" destOrd="0" presId="urn:microsoft.com/office/officeart/2008/layout/LinedList"/>
    <dgm:cxn modelId="{B880D99D-7206-4DFE-840E-20762E2AAC2A}" type="presParOf" srcId="{AAA11425-B51F-4FAA-BE71-78516021B093}" destId="{63E29864-414C-4CC1-AE4E-098DEF4DAFD4}" srcOrd="1" destOrd="0" presId="urn:microsoft.com/office/officeart/2008/layout/LinedList"/>
    <dgm:cxn modelId="{0E820332-E13E-41A8-A494-51ABEDA370C3}" type="presParOf" srcId="{63E29864-414C-4CC1-AE4E-098DEF4DAFD4}" destId="{80A7EA39-C388-40CA-BE95-336D0D9D67BE}" srcOrd="0" destOrd="0" presId="urn:microsoft.com/office/officeart/2008/layout/LinedList"/>
    <dgm:cxn modelId="{E0D6D779-243D-4E10-AC0E-804B73052A6F}" type="presParOf" srcId="{63E29864-414C-4CC1-AE4E-098DEF4DAFD4}" destId="{DB1AF5D1-D32F-4A0C-91D7-9A93601143AD}" srcOrd="1" destOrd="0" presId="urn:microsoft.com/office/officeart/2008/layout/LinedList"/>
    <dgm:cxn modelId="{78CBB5E0-DA2C-402E-BE5B-641E175EBFA7}" type="presParOf" srcId="{DB1AF5D1-D32F-4A0C-91D7-9A93601143AD}" destId="{669743C0-18AD-4A32-B0C3-BC5DB6344141}" srcOrd="0" destOrd="0" presId="urn:microsoft.com/office/officeart/2008/layout/LinedList"/>
    <dgm:cxn modelId="{9F832918-F609-4377-888B-06C5C7880F61}" type="presParOf" srcId="{DB1AF5D1-D32F-4A0C-91D7-9A93601143AD}" destId="{94E58C7D-78A6-4BDB-A2F9-F83B12ADF402}" srcOrd="1" destOrd="0" presId="urn:microsoft.com/office/officeart/2008/layout/LinedList"/>
    <dgm:cxn modelId="{1704984F-6DE0-4368-A8E2-276461A646CF}" type="presParOf" srcId="{DB1AF5D1-D32F-4A0C-91D7-9A93601143AD}" destId="{79C9C273-DAD4-4040-9592-0B731A71E4E4}" srcOrd="2" destOrd="0" presId="urn:microsoft.com/office/officeart/2008/layout/LinedList"/>
    <dgm:cxn modelId="{5876C366-B865-44AF-A441-62521FFA4DA2}" type="presParOf" srcId="{63E29864-414C-4CC1-AE4E-098DEF4DAFD4}" destId="{D9D7F3C2-387C-4799-82B0-36281777E731}" srcOrd="2" destOrd="0" presId="urn:microsoft.com/office/officeart/2008/layout/LinedList"/>
    <dgm:cxn modelId="{0CFC3C50-FA64-4720-A3D3-A4895CBF0695}" type="presParOf" srcId="{63E29864-414C-4CC1-AE4E-098DEF4DAFD4}" destId="{A4ABD247-14A5-4DC5-8CEC-B4577FDD1E33}" srcOrd="3" destOrd="0" presId="urn:microsoft.com/office/officeart/2008/layout/LinedList"/>
    <dgm:cxn modelId="{268282D3-272E-481D-91B4-D06B56DD89CE}" type="presParOf" srcId="{63E29864-414C-4CC1-AE4E-098DEF4DAFD4}" destId="{BCDE7A9D-01D5-42FB-BA26-98287C82839B}" srcOrd="4" destOrd="0" presId="urn:microsoft.com/office/officeart/2008/layout/LinedList"/>
    <dgm:cxn modelId="{9F967CF0-8716-4D3C-A6A1-1A7A9822536D}" type="presParOf" srcId="{BCDE7A9D-01D5-42FB-BA26-98287C82839B}" destId="{E894AEC7-7A55-4F47-9081-861EC76BBBEC}" srcOrd="0" destOrd="0" presId="urn:microsoft.com/office/officeart/2008/layout/LinedList"/>
    <dgm:cxn modelId="{00C19ECA-6A43-4D9A-BF71-1B54AC043CE4}" type="presParOf" srcId="{BCDE7A9D-01D5-42FB-BA26-98287C82839B}" destId="{9BF2C19A-DBC4-4B0E-A1B1-CF4D0D410E36}" srcOrd="1" destOrd="0" presId="urn:microsoft.com/office/officeart/2008/layout/LinedList"/>
    <dgm:cxn modelId="{F46687EC-33F1-49F7-9DE7-8E7EC8DB5AD7}" type="presParOf" srcId="{BCDE7A9D-01D5-42FB-BA26-98287C82839B}" destId="{4401A0F1-5C4F-4F21-9E2F-0DF8A233DE63}" srcOrd="2" destOrd="0" presId="urn:microsoft.com/office/officeart/2008/layout/LinedList"/>
    <dgm:cxn modelId="{8061BCF3-BF64-4AE1-A5D3-3C4681051711}" type="presParOf" srcId="{63E29864-414C-4CC1-AE4E-098DEF4DAFD4}" destId="{2C9C86D4-88BC-42B3-AE89-420C23D51AE8}" srcOrd="5" destOrd="0" presId="urn:microsoft.com/office/officeart/2008/layout/LinedList"/>
    <dgm:cxn modelId="{2C20CD0B-7936-4063-9C0A-B5B868E5E725}" type="presParOf" srcId="{63E29864-414C-4CC1-AE4E-098DEF4DAFD4}" destId="{08AB8FFE-6FFE-4AA5-A8AC-CED19B71FF6D}" srcOrd="6" destOrd="0" presId="urn:microsoft.com/office/officeart/2008/layout/LinedList"/>
    <dgm:cxn modelId="{616B17B0-2FDB-41D2-B19C-EFC22FB9CCC4}" type="presParOf" srcId="{63E29864-414C-4CC1-AE4E-098DEF4DAFD4}" destId="{490396ED-BF4E-483B-AB65-48AB655572E1}" srcOrd="7" destOrd="0" presId="urn:microsoft.com/office/officeart/2008/layout/LinedList"/>
    <dgm:cxn modelId="{7C036B5B-A708-4DB7-98AF-D8F0CB73524C}" type="presParOf" srcId="{490396ED-BF4E-483B-AB65-48AB655572E1}" destId="{F1FA5964-341E-4FDD-BDCF-7AC2027F63F5}" srcOrd="0" destOrd="0" presId="urn:microsoft.com/office/officeart/2008/layout/LinedList"/>
    <dgm:cxn modelId="{66F9E47D-1E8C-4220-8B4C-AB0F28B37208}" type="presParOf" srcId="{490396ED-BF4E-483B-AB65-48AB655572E1}" destId="{13C15257-57DB-4B62-ADEC-1D0DACA1F974}" srcOrd="1" destOrd="0" presId="urn:microsoft.com/office/officeart/2008/layout/LinedList"/>
    <dgm:cxn modelId="{016398CC-670E-4672-B9AA-2FAEBF4D499F}" type="presParOf" srcId="{490396ED-BF4E-483B-AB65-48AB655572E1}" destId="{EB8C0272-9700-4E58-9DBB-7DD1DB6C8E70}" srcOrd="2" destOrd="0" presId="urn:microsoft.com/office/officeart/2008/layout/LinedList"/>
    <dgm:cxn modelId="{C332F440-0E16-454E-BDC7-87C7AE5ADE19}" type="presParOf" srcId="{63E29864-414C-4CC1-AE4E-098DEF4DAFD4}" destId="{277FF79C-09BA-4C2B-8BF7-7BCCAC3F3664}" srcOrd="8" destOrd="0" presId="urn:microsoft.com/office/officeart/2008/layout/LinedList"/>
    <dgm:cxn modelId="{F70E8E42-C14C-48F3-8266-56CD0809B10A}" type="presParOf" srcId="{63E29864-414C-4CC1-AE4E-098DEF4DAFD4}" destId="{8AC5F420-A85E-4766-B494-0F078AC35548}" srcOrd="9" destOrd="0" presId="urn:microsoft.com/office/officeart/2008/layout/LinedList"/>
    <dgm:cxn modelId="{A51F0BB0-BEE0-447D-8849-E3B34BA587B0}" type="presParOf" srcId="{63E29864-414C-4CC1-AE4E-098DEF4DAFD4}" destId="{BA68C4CF-3F32-4ADD-8FA9-DF54EDB7CCB3}" srcOrd="10" destOrd="0" presId="urn:microsoft.com/office/officeart/2008/layout/LinedList"/>
    <dgm:cxn modelId="{76206834-6BF5-4A17-9265-AECE3782EFAF}" type="presParOf" srcId="{BA68C4CF-3F32-4ADD-8FA9-DF54EDB7CCB3}" destId="{D9C7FA2F-F5BA-40D2-9E26-CDCCDB74433F}" srcOrd="0" destOrd="0" presId="urn:microsoft.com/office/officeart/2008/layout/LinedList"/>
    <dgm:cxn modelId="{D0A28514-ED93-4D58-96D6-5195AE3BEB91}" type="presParOf" srcId="{BA68C4CF-3F32-4ADD-8FA9-DF54EDB7CCB3}" destId="{6DDC7463-577B-4DA5-AC20-D3F401400613}" srcOrd="1" destOrd="0" presId="urn:microsoft.com/office/officeart/2008/layout/LinedList"/>
    <dgm:cxn modelId="{0B61222D-DC79-4C57-87DF-99B70BBD3528}" type="presParOf" srcId="{BA68C4CF-3F32-4ADD-8FA9-DF54EDB7CCB3}" destId="{F5D05F2C-AE8B-4DE6-84E3-BD4D32153942}" srcOrd="2" destOrd="0" presId="urn:microsoft.com/office/officeart/2008/layout/LinedList"/>
    <dgm:cxn modelId="{5E63B900-2E10-4C04-AADD-B17FE108A35E}" type="presParOf" srcId="{63E29864-414C-4CC1-AE4E-098DEF4DAFD4}" destId="{01F1FD09-9F83-4B82-8C71-1800C8F41FCB}" srcOrd="11" destOrd="0" presId="urn:microsoft.com/office/officeart/2008/layout/LinedList"/>
    <dgm:cxn modelId="{597F16B1-556F-421D-B5CC-2802B51FB59F}" type="presParOf" srcId="{63E29864-414C-4CC1-AE4E-098DEF4DAFD4}" destId="{BFC504BA-5FA6-4F71-9F2A-CB7375CE1814}" srcOrd="12" destOrd="0" presId="urn:microsoft.com/office/officeart/2008/layout/LinedList"/>
    <dgm:cxn modelId="{A69CF40F-C83C-47DB-8275-DD18B31A20BC}" type="presParOf" srcId="{63E29864-414C-4CC1-AE4E-098DEF4DAFD4}" destId="{86B65723-7051-451E-988D-3226733DEA65}" srcOrd="13" destOrd="0" presId="urn:microsoft.com/office/officeart/2008/layout/LinedList"/>
    <dgm:cxn modelId="{E329AA78-988F-4CA0-8A7F-E18FA250B201}" type="presParOf" srcId="{86B65723-7051-451E-988D-3226733DEA65}" destId="{8324EBBD-3AF3-4807-94C7-8265929B743B}" srcOrd="0" destOrd="0" presId="urn:microsoft.com/office/officeart/2008/layout/LinedList"/>
    <dgm:cxn modelId="{46DAFE73-319F-4994-9A93-9323790C95CF}" type="presParOf" srcId="{86B65723-7051-451E-988D-3226733DEA65}" destId="{009A1D08-9AE1-473F-A16D-FEB79E5EE5BE}" srcOrd="1" destOrd="0" presId="urn:microsoft.com/office/officeart/2008/layout/LinedList"/>
    <dgm:cxn modelId="{55F33158-049A-496C-8061-0912F624DFB3}" type="presParOf" srcId="{86B65723-7051-451E-988D-3226733DEA65}" destId="{2A00B101-B5DF-4B63-92AD-E7B7743B33C0}" srcOrd="2" destOrd="0" presId="urn:microsoft.com/office/officeart/2008/layout/LinedList"/>
    <dgm:cxn modelId="{E352B96E-F31E-44F7-9F9E-BF84B0CE518D}" type="presParOf" srcId="{63E29864-414C-4CC1-AE4E-098DEF4DAFD4}" destId="{DE1EFB61-E178-4A5E-AE38-984497F26264}" srcOrd="14" destOrd="0" presId="urn:microsoft.com/office/officeart/2008/layout/LinedList"/>
    <dgm:cxn modelId="{9CDD072E-CBFE-4412-B41B-B22416935E8F}" type="presParOf" srcId="{63E29864-414C-4CC1-AE4E-098DEF4DAFD4}" destId="{8370A7CD-351A-4E3A-9BF8-0AB927A1382D}" srcOrd="15" destOrd="0" presId="urn:microsoft.com/office/officeart/2008/layout/LinedList"/>
    <dgm:cxn modelId="{80BF2B86-4E46-4E4E-9E54-5FC8DC676060}" type="presParOf" srcId="{63E29864-414C-4CC1-AE4E-098DEF4DAFD4}" destId="{78350056-87D9-4AE8-A26B-40741507028F}" srcOrd="16" destOrd="0" presId="urn:microsoft.com/office/officeart/2008/layout/LinedList"/>
    <dgm:cxn modelId="{C6F6CE9E-FB8D-46F9-8E59-84322041319E}" type="presParOf" srcId="{78350056-87D9-4AE8-A26B-40741507028F}" destId="{AB1D7B80-1369-427C-994B-D86D248F8AE9}" srcOrd="0" destOrd="0" presId="urn:microsoft.com/office/officeart/2008/layout/LinedList"/>
    <dgm:cxn modelId="{9E8057A8-9530-4AF2-96AE-97853660066A}" type="presParOf" srcId="{78350056-87D9-4AE8-A26B-40741507028F}" destId="{A8FE9031-C466-4F67-8186-C2947B0070E2}" srcOrd="1" destOrd="0" presId="urn:microsoft.com/office/officeart/2008/layout/LinedList"/>
    <dgm:cxn modelId="{5E8516C2-DB82-4A85-9B4F-25281FADCD06}" type="presParOf" srcId="{78350056-87D9-4AE8-A26B-40741507028F}" destId="{B8E5CEEA-2CEF-4555-896E-9BDF5C464658}" srcOrd="2" destOrd="0" presId="urn:microsoft.com/office/officeart/2008/layout/LinedList"/>
    <dgm:cxn modelId="{7C19D870-C6AB-4860-B086-E134A6C78F2C}" type="presParOf" srcId="{63E29864-414C-4CC1-AE4E-098DEF4DAFD4}" destId="{D989CE9D-D260-403C-94E3-F7E81184849A}" srcOrd="17" destOrd="0" presId="urn:microsoft.com/office/officeart/2008/layout/LinedList"/>
    <dgm:cxn modelId="{38D706B6-832D-4640-BBD2-02B34F4A9092}" type="presParOf" srcId="{63E29864-414C-4CC1-AE4E-098DEF4DAFD4}" destId="{18730489-8F7D-4EB8-B909-C232CACA4BE8}" srcOrd="18" destOrd="0" presId="urn:microsoft.com/office/officeart/2008/layout/LinedList"/>
    <dgm:cxn modelId="{FF47D306-4D44-4FB9-B106-0FE9BC0E3556}" type="presParOf" srcId="{63E29864-414C-4CC1-AE4E-098DEF4DAFD4}" destId="{D3945784-49C5-419A-9B4B-AB45810622B6}" srcOrd="19" destOrd="0" presId="urn:microsoft.com/office/officeart/2008/layout/LinedList"/>
    <dgm:cxn modelId="{F86BC194-3A45-4E02-9BDE-9BAB9050BE6E}" type="presParOf" srcId="{D3945784-49C5-419A-9B4B-AB45810622B6}" destId="{8123D3D3-1524-44F3-9EDC-9F68E980E021}" srcOrd="0" destOrd="0" presId="urn:microsoft.com/office/officeart/2008/layout/LinedList"/>
    <dgm:cxn modelId="{B7921F9A-09BD-438A-98D1-B209013D3AC1}" type="presParOf" srcId="{D3945784-49C5-419A-9B4B-AB45810622B6}" destId="{464B111B-2562-4284-8389-5D54015120B3}" srcOrd="1" destOrd="0" presId="urn:microsoft.com/office/officeart/2008/layout/LinedList"/>
    <dgm:cxn modelId="{84D8A506-C9DF-430A-832F-31B7E5304945}" type="presParOf" srcId="{D3945784-49C5-419A-9B4B-AB45810622B6}" destId="{E1D4621C-3FDB-4055-A7C6-D51671D15E74}" srcOrd="2" destOrd="0" presId="urn:microsoft.com/office/officeart/2008/layout/LinedList"/>
    <dgm:cxn modelId="{B95E7216-0531-4F3A-ABF0-FE7F907A20B7}" type="presParOf" srcId="{63E29864-414C-4CC1-AE4E-098DEF4DAFD4}" destId="{F231993B-FEA4-463E-B297-C1E1A71B46E5}" srcOrd="20" destOrd="0" presId="urn:microsoft.com/office/officeart/2008/layout/LinedList"/>
    <dgm:cxn modelId="{3DF3ADDF-FF18-4AEF-9EE1-79635FCB5068}" type="presParOf" srcId="{63E29864-414C-4CC1-AE4E-098DEF4DAFD4}" destId="{97BAA388-C788-4AF9-8B52-4D425EA4C605}" srcOrd="21" destOrd="0" presId="urn:microsoft.com/office/officeart/2008/layout/LinedList"/>
    <dgm:cxn modelId="{A95225C6-76E1-4810-B1EB-175BB61C450E}" type="presParOf" srcId="{63E29864-414C-4CC1-AE4E-098DEF4DAFD4}" destId="{4F7983ED-97E9-4822-BF18-02BC61734565}" srcOrd="22" destOrd="0" presId="urn:microsoft.com/office/officeart/2008/layout/LinedList"/>
    <dgm:cxn modelId="{3D04C064-35E2-4968-BF82-9D95D5CA83B5}" type="presParOf" srcId="{4F7983ED-97E9-4822-BF18-02BC61734565}" destId="{F131BED6-12A2-4D70-8AB2-A971A164D453}" srcOrd="0" destOrd="0" presId="urn:microsoft.com/office/officeart/2008/layout/LinedList"/>
    <dgm:cxn modelId="{3B42A54C-9066-4CBD-9221-1DB31E0A6836}" type="presParOf" srcId="{4F7983ED-97E9-4822-BF18-02BC61734565}" destId="{BFFD1826-BFDF-41C6-A97F-25FE383811F2}" srcOrd="1" destOrd="0" presId="urn:microsoft.com/office/officeart/2008/layout/LinedList"/>
    <dgm:cxn modelId="{815D8AFF-71AD-4734-BCF2-1867A5DCC0F9}" type="presParOf" srcId="{4F7983ED-97E9-4822-BF18-02BC61734565}" destId="{167BCDBA-3241-46CD-A220-6CA0EF40EDCE}" srcOrd="2" destOrd="0" presId="urn:microsoft.com/office/officeart/2008/layout/LinedList"/>
    <dgm:cxn modelId="{D4B0770E-D29E-4EAD-9C6B-896F11F5A4B2}" type="presParOf" srcId="{63E29864-414C-4CC1-AE4E-098DEF4DAFD4}" destId="{147C2BCB-6BB8-446B-8BA5-0B69F648A35C}" srcOrd="23" destOrd="0" presId="urn:microsoft.com/office/officeart/2008/layout/LinedList"/>
    <dgm:cxn modelId="{E52919D0-A976-437A-B3FA-82F999339A67}" type="presParOf" srcId="{63E29864-414C-4CC1-AE4E-098DEF4DAFD4}" destId="{628E2C56-A050-4873-81F6-CEE60F26094D}" srcOrd="24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EAED04B-2C24-42DB-BDA4-D560E49B00FE}" type="doc">
      <dgm:prSet loTypeId="urn:microsoft.com/office/officeart/2008/layout/LinedLis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30ACCD9-B7B2-4928-A322-607D1C8ECE41}">
      <dgm:prSet phldrT="[文本]"/>
      <dgm:spPr/>
      <dgm:t>
        <a:bodyPr/>
        <a:lstStyle/>
        <a:p>
          <a:r>
            <a:rPr lang="zh-CN" altLang="en-US" dirty="0"/>
            <a:t>智能仪器仪表设计</a:t>
          </a:r>
        </a:p>
      </dgm:t>
    </dgm:pt>
    <dgm:pt modelId="{CF42519E-0524-4B5E-B69F-1A4CC81F769B}" cxnId="{1A06ADFB-9FB2-40A9-A7EA-EBB2BEA2F91C}" type="parTrans">
      <dgm:prSet/>
      <dgm:spPr/>
      <dgm:t>
        <a:bodyPr/>
        <a:lstStyle/>
        <a:p>
          <a:endParaRPr lang="zh-CN" altLang="en-US"/>
        </a:p>
      </dgm:t>
    </dgm:pt>
    <dgm:pt modelId="{9EE8FE38-FB13-42A0-A7EC-1495F6677E89}" cxnId="{1A06ADFB-9FB2-40A9-A7EA-EBB2BEA2F91C}" type="sibTrans">
      <dgm:prSet/>
      <dgm:spPr/>
      <dgm:t>
        <a:bodyPr/>
        <a:lstStyle/>
        <a:p>
          <a:endParaRPr lang="zh-CN" altLang="en-US"/>
        </a:p>
      </dgm:t>
    </dgm:pt>
    <dgm:pt modelId="{A2509FBE-35E1-4CE5-BFE7-E7863FB4DA6F}">
      <dgm:prSet phldrT="[文本]"/>
      <dgm:spPr/>
      <dgm:t>
        <a:bodyPr/>
        <a:lstStyle/>
        <a:p>
          <a:r>
            <a:rPr lang="zh-CN" altLang="en-US" dirty="0"/>
            <a:t>图像处理技术与应用</a:t>
          </a:r>
        </a:p>
      </dgm:t>
    </dgm:pt>
    <dgm:pt modelId="{231CA31D-6EAC-4B7A-8933-073134A47223}" cxnId="{7D86C423-8B36-4CCC-9613-DAA021177FA0}" type="parTrans">
      <dgm:prSet/>
      <dgm:spPr/>
      <dgm:t>
        <a:bodyPr/>
        <a:lstStyle/>
        <a:p>
          <a:endParaRPr lang="zh-CN" altLang="en-US"/>
        </a:p>
      </dgm:t>
    </dgm:pt>
    <dgm:pt modelId="{527FCC4A-1BE7-4D9C-B5F0-5A87A0D7040A}" cxnId="{7D86C423-8B36-4CCC-9613-DAA021177FA0}" type="sibTrans">
      <dgm:prSet/>
      <dgm:spPr/>
      <dgm:t>
        <a:bodyPr/>
        <a:lstStyle/>
        <a:p>
          <a:endParaRPr lang="zh-CN" altLang="en-US"/>
        </a:p>
      </dgm:t>
    </dgm:pt>
    <dgm:pt modelId="{DDDFF9EF-D6EC-421F-A698-274D826F1C3F}">
      <dgm:prSet phldrT="[文本]"/>
      <dgm:spPr/>
      <dgm:t>
        <a:bodyPr/>
        <a:lstStyle/>
        <a:p>
          <a:r>
            <a:rPr lang="zh-CN" altLang="en-US" dirty="0"/>
            <a:t>计算机仿真技术与应用</a:t>
          </a:r>
        </a:p>
      </dgm:t>
    </dgm:pt>
    <dgm:pt modelId="{3D519C7C-3D75-4A01-8DAF-78E88BE9D20F}" cxnId="{7CA23A6B-6A6E-49A4-B03B-C525AFAEBFA0}" type="parTrans">
      <dgm:prSet/>
      <dgm:spPr/>
      <dgm:t>
        <a:bodyPr/>
        <a:lstStyle/>
        <a:p>
          <a:endParaRPr lang="zh-CN" altLang="en-US"/>
        </a:p>
      </dgm:t>
    </dgm:pt>
    <dgm:pt modelId="{341682D9-EED3-4476-942E-D531BEAACAB3}" cxnId="{7CA23A6B-6A6E-49A4-B03B-C525AFAEBFA0}" type="sibTrans">
      <dgm:prSet/>
      <dgm:spPr/>
      <dgm:t>
        <a:bodyPr/>
        <a:lstStyle/>
        <a:p>
          <a:endParaRPr lang="zh-CN" altLang="en-US"/>
        </a:p>
      </dgm:t>
    </dgm:pt>
    <dgm:pt modelId="{1C7F54EE-F396-455A-81B6-B13A2F22FCD5}">
      <dgm:prSet phldrT="[文本]"/>
      <dgm:spPr/>
      <dgm:t>
        <a:bodyPr/>
        <a:lstStyle/>
        <a:p>
          <a:r>
            <a:rPr lang="zh-CN" altLang="en-US" dirty="0"/>
            <a:t>信息可视化技术与应用</a:t>
          </a:r>
        </a:p>
      </dgm:t>
    </dgm:pt>
    <dgm:pt modelId="{7A39801F-645E-453C-94DC-D36565221C6D}" cxnId="{49802629-70E2-4A47-A58E-4593393A910F}" type="parTrans">
      <dgm:prSet/>
      <dgm:spPr/>
      <dgm:t>
        <a:bodyPr/>
        <a:lstStyle/>
        <a:p>
          <a:endParaRPr lang="zh-CN" altLang="en-US"/>
        </a:p>
      </dgm:t>
    </dgm:pt>
    <dgm:pt modelId="{F55BB896-7103-46EC-A309-C148DC35F370}" cxnId="{49802629-70E2-4A47-A58E-4593393A910F}" type="sibTrans">
      <dgm:prSet/>
      <dgm:spPr/>
      <dgm:t>
        <a:bodyPr/>
        <a:lstStyle/>
        <a:p>
          <a:endParaRPr lang="zh-CN" altLang="en-US"/>
        </a:p>
      </dgm:t>
    </dgm:pt>
    <dgm:pt modelId="{AD37D61D-05F4-4A40-8DCC-BA54E29F6988}">
      <dgm:prSet phldrT="[文本]"/>
      <dgm:spPr/>
      <dgm:t>
        <a:bodyPr/>
        <a:lstStyle/>
        <a:p>
          <a:r>
            <a:rPr lang="zh-CN" altLang="en-US" dirty="0"/>
            <a:t>电子商务、电子政务</a:t>
          </a:r>
        </a:p>
      </dgm:t>
    </dgm:pt>
    <dgm:pt modelId="{D71EC016-49AA-4E35-B72B-B4903C27B721}" cxnId="{B4C43E2A-BC6A-46CA-BA09-F016CCB8E064}" type="parTrans">
      <dgm:prSet/>
      <dgm:spPr/>
      <dgm:t>
        <a:bodyPr/>
        <a:lstStyle/>
        <a:p>
          <a:endParaRPr lang="zh-CN" altLang="en-US"/>
        </a:p>
      </dgm:t>
    </dgm:pt>
    <dgm:pt modelId="{AFB44BC3-0950-4DD8-B584-D849E5904833}" cxnId="{B4C43E2A-BC6A-46CA-BA09-F016CCB8E064}" type="sibTrans">
      <dgm:prSet/>
      <dgm:spPr/>
      <dgm:t>
        <a:bodyPr/>
        <a:lstStyle/>
        <a:p>
          <a:endParaRPr lang="zh-CN" altLang="en-US"/>
        </a:p>
      </dgm:t>
    </dgm:pt>
    <dgm:pt modelId="{E5D85ACA-B392-4FBF-8E66-FC4683122B4F}">
      <dgm:prSet phldrT="[文本]"/>
      <dgm:spPr/>
      <dgm:t>
        <a:bodyPr/>
        <a:lstStyle/>
        <a:p>
          <a:r>
            <a:rPr lang="zh-CN" altLang="en-US" dirty="0"/>
            <a:t>系统软件、工具分析及研究</a:t>
          </a:r>
        </a:p>
      </dgm:t>
    </dgm:pt>
    <dgm:pt modelId="{8A89E1BA-B7BC-4257-9298-1F03E93F6B2D}" cxnId="{4D8C21BD-6B1A-47A2-8FA3-181A5224A7EA}" type="sibTrans">
      <dgm:prSet/>
      <dgm:spPr/>
      <dgm:t>
        <a:bodyPr/>
        <a:lstStyle/>
        <a:p>
          <a:endParaRPr lang="zh-CN" altLang="en-US"/>
        </a:p>
      </dgm:t>
    </dgm:pt>
    <dgm:pt modelId="{9EDEC9D3-9398-41DA-898F-81489618F8DA}" cxnId="{4D8C21BD-6B1A-47A2-8FA3-181A5224A7EA}" type="parTrans">
      <dgm:prSet/>
      <dgm:spPr/>
      <dgm:t>
        <a:bodyPr/>
        <a:lstStyle/>
        <a:p>
          <a:endParaRPr lang="zh-CN" altLang="en-US"/>
        </a:p>
      </dgm:t>
    </dgm:pt>
    <dgm:pt modelId="{7D7AD892-4FA5-48CE-9158-5837AE746D0D}">
      <dgm:prSet phldrT="[文本]"/>
      <dgm:spPr/>
      <dgm:t>
        <a:bodyPr/>
        <a:lstStyle/>
        <a:p>
          <a:r>
            <a:rPr lang="zh-CN" altLang="en-US"/>
            <a:t>程序设计理论及方法</a:t>
          </a:r>
          <a:endParaRPr lang="zh-CN" altLang="en-US" dirty="0"/>
        </a:p>
      </dgm:t>
    </dgm:pt>
    <dgm:pt modelId="{E99FD9D4-F4A4-4960-945C-7F35CF488FCB}" cxnId="{4335F72D-91F2-41BD-8BEA-7213CB72ABCA}" type="parTrans">
      <dgm:prSet/>
      <dgm:spPr/>
      <dgm:t>
        <a:bodyPr/>
        <a:lstStyle/>
        <a:p>
          <a:endParaRPr lang="zh-CN" altLang="en-US"/>
        </a:p>
      </dgm:t>
    </dgm:pt>
    <dgm:pt modelId="{3E5B1547-EBC5-47C5-9DFD-494960CD5104}" cxnId="{4335F72D-91F2-41BD-8BEA-7213CB72ABCA}" type="sibTrans">
      <dgm:prSet/>
      <dgm:spPr/>
      <dgm:t>
        <a:bodyPr/>
        <a:lstStyle/>
        <a:p>
          <a:endParaRPr lang="zh-CN" altLang="en-US"/>
        </a:p>
      </dgm:t>
    </dgm:pt>
    <dgm:pt modelId="{A4395C67-74BA-4502-91C5-1F1C14CF4736}">
      <dgm:prSet phldrT="[文本]"/>
      <dgm:spPr/>
      <dgm:t>
        <a:bodyPr/>
        <a:lstStyle/>
        <a:p>
          <a:r>
            <a:rPr lang="zh-CN" altLang="en-US" dirty="0"/>
            <a:t>计算机网络及应用、网络安全</a:t>
          </a:r>
        </a:p>
      </dgm:t>
    </dgm:pt>
    <dgm:pt modelId="{73B3A661-3FB1-4CF2-89FC-3ACCDECE0B98}" cxnId="{D804451A-2AB0-4534-81A4-BC9F39F5D4B8}" type="parTrans">
      <dgm:prSet/>
      <dgm:spPr/>
      <dgm:t>
        <a:bodyPr/>
        <a:lstStyle/>
        <a:p>
          <a:endParaRPr lang="zh-CN" altLang="en-US"/>
        </a:p>
      </dgm:t>
    </dgm:pt>
    <dgm:pt modelId="{5B6711B7-5DA8-442B-8B11-74AB506F36D7}" cxnId="{D804451A-2AB0-4534-81A4-BC9F39F5D4B8}" type="sibTrans">
      <dgm:prSet/>
      <dgm:spPr/>
      <dgm:t>
        <a:bodyPr/>
        <a:lstStyle/>
        <a:p>
          <a:endParaRPr lang="zh-CN" altLang="en-US"/>
        </a:p>
      </dgm:t>
    </dgm:pt>
    <dgm:pt modelId="{602D1A81-97F9-435F-A597-8C9EA7B239F3}" type="pres">
      <dgm:prSet presAssocID="{2EAED04B-2C24-42DB-BDA4-D560E49B00FE}" presName="vert0" presStyleCnt="0">
        <dgm:presLayoutVars>
          <dgm:dir/>
          <dgm:animOne val="branch"/>
          <dgm:animLvl val="lvl"/>
        </dgm:presLayoutVars>
      </dgm:prSet>
      <dgm:spPr/>
    </dgm:pt>
    <dgm:pt modelId="{822AE665-3858-40FA-A326-0E3B8E70FE96}" type="pres">
      <dgm:prSet presAssocID="{E5D85ACA-B392-4FBF-8E66-FC4683122B4F}" presName="thickLine" presStyleLbl="alignNode1" presStyleIdx="0" presStyleCnt="8"/>
      <dgm:spPr/>
    </dgm:pt>
    <dgm:pt modelId="{AAA11425-B51F-4FAA-BE71-78516021B093}" type="pres">
      <dgm:prSet presAssocID="{E5D85ACA-B392-4FBF-8E66-FC4683122B4F}" presName="horz1" presStyleCnt="0"/>
      <dgm:spPr/>
    </dgm:pt>
    <dgm:pt modelId="{8E3CBB5E-AF24-4F2A-BF28-29B4C340BEBE}" type="pres">
      <dgm:prSet presAssocID="{E5D85ACA-B392-4FBF-8E66-FC4683122B4F}" presName="tx1" presStyleLbl="revTx" presStyleIdx="0" presStyleCnt="8"/>
      <dgm:spPr/>
    </dgm:pt>
    <dgm:pt modelId="{63E29864-414C-4CC1-AE4E-098DEF4DAFD4}" type="pres">
      <dgm:prSet presAssocID="{E5D85ACA-B392-4FBF-8E66-FC4683122B4F}" presName="vert1" presStyleCnt="0"/>
      <dgm:spPr/>
    </dgm:pt>
    <dgm:pt modelId="{23EE6111-9D70-4A7A-897C-4F0A038BF038}" type="pres">
      <dgm:prSet presAssocID="{7D7AD892-4FA5-48CE-9158-5837AE746D0D}" presName="thickLine" presStyleLbl="alignNode1" presStyleIdx="1" presStyleCnt="8"/>
      <dgm:spPr/>
    </dgm:pt>
    <dgm:pt modelId="{F2FDF9F6-5411-4083-9F64-2AB31702C5A1}" type="pres">
      <dgm:prSet presAssocID="{7D7AD892-4FA5-48CE-9158-5837AE746D0D}" presName="horz1" presStyleCnt="0"/>
      <dgm:spPr/>
    </dgm:pt>
    <dgm:pt modelId="{57F08738-D742-4A5E-A350-D26B2D90B3DF}" type="pres">
      <dgm:prSet presAssocID="{7D7AD892-4FA5-48CE-9158-5837AE746D0D}" presName="tx1" presStyleLbl="revTx" presStyleIdx="1" presStyleCnt="8"/>
      <dgm:spPr/>
    </dgm:pt>
    <dgm:pt modelId="{CB567BAB-1F00-4C55-8F84-AA207BA2E9E3}" type="pres">
      <dgm:prSet presAssocID="{7D7AD892-4FA5-48CE-9158-5837AE746D0D}" presName="vert1" presStyleCnt="0"/>
      <dgm:spPr/>
    </dgm:pt>
    <dgm:pt modelId="{2C7A9B52-5F5B-4A75-8E8E-086F740B5749}" type="pres">
      <dgm:prSet presAssocID="{A4395C67-74BA-4502-91C5-1F1C14CF4736}" presName="thickLine" presStyleLbl="alignNode1" presStyleIdx="2" presStyleCnt="8"/>
      <dgm:spPr/>
    </dgm:pt>
    <dgm:pt modelId="{426844DD-FFA3-4353-B8C6-7480A7652AC6}" type="pres">
      <dgm:prSet presAssocID="{A4395C67-74BA-4502-91C5-1F1C14CF4736}" presName="horz1" presStyleCnt="0"/>
      <dgm:spPr/>
    </dgm:pt>
    <dgm:pt modelId="{6146F368-EA0A-4A36-BF9B-630CC75BA199}" type="pres">
      <dgm:prSet presAssocID="{A4395C67-74BA-4502-91C5-1F1C14CF4736}" presName="tx1" presStyleLbl="revTx" presStyleIdx="2" presStyleCnt="8"/>
      <dgm:spPr/>
    </dgm:pt>
    <dgm:pt modelId="{68714F73-61A0-4633-BC26-F87C6587295B}" type="pres">
      <dgm:prSet presAssocID="{A4395C67-74BA-4502-91C5-1F1C14CF4736}" presName="vert1" presStyleCnt="0"/>
      <dgm:spPr/>
    </dgm:pt>
    <dgm:pt modelId="{09828287-6C56-4CC2-9A7E-88869C835227}" type="pres">
      <dgm:prSet presAssocID="{830ACCD9-B7B2-4928-A322-607D1C8ECE41}" presName="thickLine" presStyleLbl="alignNode1" presStyleIdx="3" presStyleCnt="8"/>
      <dgm:spPr/>
    </dgm:pt>
    <dgm:pt modelId="{04263A2C-8071-4754-A511-40173D3BFA59}" type="pres">
      <dgm:prSet presAssocID="{830ACCD9-B7B2-4928-A322-607D1C8ECE41}" presName="horz1" presStyleCnt="0"/>
      <dgm:spPr/>
    </dgm:pt>
    <dgm:pt modelId="{ABEB69EA-6F80-46A9-9D71-F463145EE19C}" type="pres">
      <dgm:prSet presAssocID="{830ACCD9-B7B2-4928-A322-607D1C8ECE41}" presName="tx1" presStyleLbl="revTx" presStyleIdx="3" presStyleCnt="8"/>
      <dgm:spPr/>
    </dgm:pt>
    <dgm:pt modelId="{9C6575B9-3A81-45DF-8304-807B995DD5D9}" type="pres">
      <dgm:prSet presAssocID="{830ACCD9-B7B2-4928-A322-607D1C8ECE41}" presName="vert1" presStyleCnt="0"/>
      <dgm:spPr/>
    </dgm:pt>
    <dgm:pt modelId="{F1A22C32-4C76-43EC-9C25-2ECA877AE128}" type="pres">
      <dgm:prSet presAssocID="{A2509FBE-35E1-4CE5-BFE7-E7863FB4DA6F}" presName="thickLine" presStyleLbl="alignNode1" presStyleIdx="4" presStyleCnt="8"/>
      <dgm:spPr/>
    </dgm:pt>
    <dgm:pt modelId="{B34B5A46-95F2-425A-9B73-E3A331830170}" type="pres">
      <dgm:prSet presAssocID="{A2509FBE-35E1-4CE5-BFE7-E7863FB4DA6F}" presName="horz1" presStyleCnt="0"/>
      <dgm:spPr/>
    </dgm:pt>
    <dgm:pt modelId="{C3EA81A9-9A41-4C27-936C-00FC5AA66A57}" type="pres">
      <dgm:prSet presAssocID="{A2509FBE-35E1-4CE5-BFE7-E7863FB4DA6F}" presName="tx1" presStyleLbl="revTx" presStyleIdx="4" presStyleCnt="8"/>
      <dgm:spPr/>
    </dgm:pt>
    <dgm:pt modelId="{AC04C879-FF71-41C3-9334-D865A4BDD266}" type="pres">
      <dgm:prSet presAssocID="{A2509FBE-35E1-4CE5-BFE7-E7863FB4DA6F}" presName="vert1" presStyleCnt="0"/>
      <dgm:spPr/>
    </dgm:pt>
    <dgm:pt modelId="{30EED849-9EDF-4E38-BB3A-D6DA63ECA5F3}" type="pres">
      <dgm:prSet presAssocID="{DDDFF9EF-D6EC-421F-A698-274D826F1C3F}" presName="thickLine" presStyleLbl="alignNode1" presStyleIdx="5" presStyleCnt="8"/>
      <dgm:spPr/>
    </dgm:pt>
    <dgm:pt modelId="{0A947E1D-1E6B-4B8F-B760-3F0A12937175}" type="pres">
      <dgm:prSet presAssocID="{DDDFF9EF-D6EC-421F-A698-274D826F1C3F}" presName="horz1" presStyleCnt="0"/>
      <dgm:spPr/>
    </dgm:pt>
    <dgm:pt modelId="{A4938E14-85CB-4111-8DE5-53D778229A09}" type="pres">
      <dgm:prSet presAssocID="{DDDFF9EF-D6EC-421F-A698-274D826F1C3F}" presName="tx1" presStyleLbl="revTx" presStyleIdx="5" presStyleCnt="8"/>
      <dgm:spPr/>
    </dgm:pt>
    <dgm:pt modelId="{B37B4198-9E8D-45B7-BF82-7F8D87331194}" type="pres">
      <dgm:prSet presAssocID="{DDDFF9EF-D6EC-421F-A698-274D826F1C3F}" presName="vert1" presStyleCnt="0"/>
      <dgm:spPr/>
    </dgm:pt>
    <dgm:pt modelId="{E5B7DBA0-A3E8-4089-8B93-E6A85A0FAA71}" type="pres">
      <dgm:prSet presAssocID="{1C7F54EE-F396-455A-81B6-B13A2F22FCD5}" presName="thickLine" presStyleLbl="alignNode1" presStyleIdx="6" presStyleCnt="8"/>
      <dgm:spPr/>
    </dgm:pt>
    <dgm:pt modelId="{81118173-E98D-4E40-8754-560397E9B030}" type="pres">
      <dgm:prSet presAssocID="{1C7F54EE-F396-455A-81B6-B13A2F22FCD5}" presName="horz1" presStyleCnt="0"/>
      <dgm:spPr/>
    </dgm:pt>
    <dgm:pt modelId="{FCF49F07-A0EC-4259-B100-6E4F42BFC6A1}" type="pres">
      <dgm:prSet presAssocID="{1C7F54EE-F396-455A-81B6-B13A2F22FCD5}" presName="tx1" presStyleLbl="revTx" presStyleIdx="6" presStyleCnt="8"/>
      <dgm:spPr/>
    </dgm:pt>
    <dgm:pt modelId="{497D78A2-FC9B-4F7D-8E59-E583A534A5FA}" type="pres">
      <dgm:prSet presAssocID="{1C7F54EE-F396-455A-81B6-B13A2F22FCD5}" presName="vert1" presStyleCnt="0"/>
      <dgm:spPr/>
    </dgm:pt>
    <dgm:pt modelId="{FCA08103-1133-4033-9479-1C13543AB7C4}" type="pres">
      <dgm:prSet presAssocID="{AD37D61D-05F4-4A40-8DCC-BA54E29F6988}" presName="thickLine" presStyleLbl="alignNode1" presStyleIdx="7" presStyleCnt="8"/>
      <dgm:spPr/>
    </dgm:pt>
    <dgm:pt modelId="{857B65F6-051E-4537-9C02-4F95E8794A5E}" type="pres">
      <dgm:prSet presAssocID="{AD37D61D-05F4-4A40-8DCC-BA54E29F6988}" presName="horz1" presStyleCnt="0"/>
      <dgm:spPr/>
    </dgm:pt>
    <dgm:pt modelId="{1458300D-4662-4C76-A371-C729FE71E98A}" type="pres">
      <dgm:prSet presAssocID="{AD37D61D-05F4-4A40-8DCC-BA54E29F6988}" presName="tx1" presStyleLbl="revTx" presStyleIdx="7" presStyleCnt="8"/>
      <dgm:spPr/>
    </dgm:pt>
    <dgm:pt modelId="{C534999A-B597-480C-90AB-AC03C2C51673}" type="pres">
      <dgm:prSet presAssocID="{AD37D61D-05F4-4A40-8DCC-BA54E29F6988}" presName="vert1" presStyleCnt="0"/>
      <dgm:spPr/>
    </dgm:pt>
  </dgm:ptLst>
  <dgm:cxnLst>
    <dgm:cxn modelId="{E78D5317-C0D7-4A7D-B594-20D110BC2DD6}" type="presOf" srcId="{A4395C67-74BA-4502-91C5-1F1C14CF4736}" destId="{6146F368-EA0A-4A36-BF9B-630CC75BA199}" srcOrd="0" destOrd="0" presId="urn:microsoft.com/office/officeart/2008/layout/LinedList"/>
    <dgm:cxn modelId="{D804451A-2AB0-4534-81A4-BC9F39F5D4B8}" srcId="{2EAED04B-2C24-42DB-BDA4-D560E49B00FE}" destId="{A4395C67-74BA-4502-91C5-1F1C14CF4736}" srcOrd="2" destOrd="0" parTransId="{73B3A661-3FB1-4CF2-89FC-3ACCDECE0B98}" sibTransId="{5B6711B7-5DA8-442B-8B11-74AB506F36D7}"/>
    <dgm:cxn modelId="{A657CF21-0871-4040-B694-D15847F15374}" type="presOf" srcId="{E5D85ACA-B392-4FBF-8E66-FC4683122B4F}" destId="{8E3CBB5E-AF24-4F2A-BF28-29B4C340BEBE}" srcOrd="0" destOrd="0" presId="urn:microsoft.com/office/officeart/2008/layout/LinedList"/>
    <dgm:cxn modelId="{7D86C423-8B36-4CCC-9613-DAA021177FA0}" srcId="{2EAED04B-2C24-42DB-BDA4-D560E49B00FE}" destId="{A2509FBE-35E1-4CE5-BFE7-E7863FB4DA6F}" srcOrd="4" destOrd="0" parTransId="{231CA31D-6EAC-4B7A-8933-073134A47223}" sibTransId="{527FCC4A-1BE7-4D9C-B5F0-5A87A0D7040A}"/>
    <dgm:cxn modelId="{49802629-70E2-4A47-A58E-4593393A910F}" srcId="{2EAED04B-2C24-42DB-BDA4-D560E49B00FE}" destId="{1C7F54EE-F396-455A-81B6-B13A2F22FCD5}" srcOrd="6" destOrd="0" parTransId="{7A39801F-645E-453C-94DC-D36565221C6D}" sibTransId="{F55BB896-7103-46EC-A309-C148DC35F370}"/>
    <dgm:cxn modelId="{B4C43E2A-BC6A-46CA-BA09-F016CCB8E064}" srcId="{2EAED04B-2C24-42DB-BDA4-D560E49B00FE}" destId="{AD37D61D-05F4-4A40-8DCC-BA54E29F6988}" srcOrd="7" destOrd="0" parTransId="{D71EC016-49AA-4E35-B72B-B4903C27B721}" sibTransId="{AFB44BC3-0950-4DD8-B584-D849E5904833}"/>
    <dgm:cxn modelId="{4335F72D-91F2-41BD-8BEA-7213CB72ABCA}" srcId="{2EAED04B-2C24-42DB-BDA4-D560E49B00FE}" destId="{7D7AD892-4FA5-48CE-9158-5837AE746D0D}" srcOrd="1" destOrd="0" parTransId="{E99FD9D4-F4A4-4960-945C-7F35CF488FCB}" sibTransId="{3E5B1547-EBC5-47C5-9DFD-494960CD5104}"/>
    <dgm:cxn modelId="{F8B10360-E96F-4517-A4D9-12E95E84FC6B}" type="presOf" srcId="{7D7AD892-4FA5-48CE-9158-5837AE746D0D}" destId="{57F08738-D742-4A5E-A350-D26B2D90B3DF}" srcOrd="0" destOrd="0" presId="urn:microsoft.com/office/officeart/2008/layout/LinedList"/>
    <dgm:cxn modelId="{450A2B65-ECA6-4C49-A1F2-0A1127A632CC}" type="presOf" srcId="{1C7F54EE-F396-455A-81B6-B13A2F22FCD5}" destId="{FCF49F07-A0EC-4259-B100-6E4F42BFC6A1}" srcOrd="0" destOrd="0" presId="urn:microsoft.com/office/officeart/2008/layout/LinedList"/>
    <dgm:cxn modelId="{7CA23A6B-6A6E-49A4-B03B-C525AFAEBFA0}" srcId="{2EAED04B-2C24-42DB-BDA4-D560E49B00FE}" destId="{DDDFF9EF-D6EC-421F-A698-274D826F1C3F}" srcOrd="5" destOrd="0" parTransId="{3D519C7C-3D75-4A01-8DAF-78E88BE9D20F}" sibTransId="{341682D9-EED3-4476-942E-D531BEAACAB3}"/>
    <dgm:cxn modelId="{BF9C278A-9FE9-4C08-9127-446820A1933A}" type="presOf" srcId="{2EAED04B-2C24-42DB-BDA4-D560E49B00FE}" destId="{602D1A81-97F9-435F-A597-8C9EA7B239F3}" srcOrd="0" destOrd="0" presId="urn:microsoft.com/office/officeart/2008/layout/LinedList"/>
    <dgm:cxn modelId="{587099B6-4710-4A14-AAFB-C8909DCC7E6A}" type="presOf" srcId="{830ACCD9-B7B2-4928-A322-607D1C8ECE41}" destId="{ABEB69EA-6F80-46A9-9D71-F463145EE19C}" srcOrd="0" destOrd="0" presId="urn:microsoft.com/office/officeart/2008/layout/LinedList"/>
    <dgm:cxn modelId="{4D8C21BD-6B1A-47A2-8FA3-181A5224A7EA}" srcId="{2EAED04B-2C24-42DB-BDA4-D560E49B00FE}" destId="{E5D85ACA-B392-4FBF-8E66-FC4683122B4F}" srcOrd="0" destOrd="0" parTransId="{9EDEC9D3-9398-41DA-898F-81489618F8DA}" sibTransId="{8A89E1BA-B7BC-4257-9298-1F03E93F6B2D}"/>
    <dgm:cxn modelId="{A3615CC2-A3AB-4E23-BFD7-7A439AA4DB7A}" type="presOf" srcId="{AD37D61D-05F4-4A40-8DCC-BA54E29F6988}" destId="{1458300D-4662-4C76-A371-C729FE71E98A}" srcOrd="0" destOrd="0" presId="urn:microsoft.com/office/officeart/2008/layout/LinedList"/>
    <dgm:cxn modelId="{9D003EEA-9F6D-4EAD-BB26-35C40B4051BF}" type="presOf" srcId="{A2509FBE-35E1-4CE5-BFE7-E7863FB4DA6F}" destId="{C3EA81A9-9A41-4C27-936C-00FC5AA66A57}" srcOrd="0" destOrd="0" presId="urn:microsoft.com/office/officeart/2008/layout/LinedList"/>
    <dgm:cxn modelId="{1A06ADFB-9FB2-40A9-A7EA-EBB2BEA2F91C}" srcId="{2EAED04B-2C24-42DB-BDA4-D560E49B00FE}" destId="{830ACCD9-B7B2-4928-A322-607D1C8ECE41}" srcOrd="3" destOrd="0" parTransId="{CF42519E-0524-4B5E-B69F-1A4CC81F769B}" sibTransId="{9EE8FE38-FB13-42A0-A7EC-1495F6677E89}"/>
    <dgm:cxn modelId="{3A54B5FB-CF9C-4CC3-9F54-70B7C33F1A90}" type="presOf" srcId="{DDDFF9EF-D6EC-421F-A698-274D826F1C3F}" destId="{A4938E14-85CB-4111-8DE5-53D778229A09}" srcOrd="0" destOrd="0" presId="urn:microsoft.com/office/officeart/2008/layout/LinedList"/>
    <dgm:cxn modelId="{A26119AF-B51C-4982-AB8B-FCD62619EA8A}" type="presParOf" srcId="{602D1A81-97F9-435F-A597-8C9EA7B239F3}" destId="{822AE665-3858-40FA-A326-0E3B8E70FE96}" srcOrd="0" destOrd="0" presId="urn:microsoft.com/office/officeart/2008/layout/LinedList"/>
    <dgm:cxn modelId="{3A6A4F2B-89AC-4C9F-B459-05E866F94CB4}" type="presParOf" srcId="{602D1A81-97F9-435F-A597-8C9EA7B239F3}" destId="{AAA11425-B51F-4FAA-BE71-78516021B093}" srcOrd="1" destOrd="0" presId="urn:microsoft.com/office/officeart/2008/layout/LinedList"/>
    <dgm:cxn modelId="{8EB0B4A2-F125-4810-86C2-72975F889AB6}" type="presParOf" srcId="{AAA11425-B51F-4FAA-BE71-78516021B093}" destId="{8E3CBB5E-AF24-4F2A-BF28-29B4C340BEBE}" srcOrd="0" destOrd="0" presId="urn:microsoft.com/office/officeart/2008/layout/LinedList"/>
    <dgm:cxn modelId="{6618C3BE-65D6-4BD2-BCC7-A601E33A0A07}" type="presParOf" srcId="{AAA11425-B51F-4FAA-BE71-78516021B093}" destId="{63E29864-414C-4CC1-AE4E-098DEF4DAFD4}" srcOrd="1" destOrd="0" presId="urn:microsoft.com/office/officeart/2008/layout/LinedList"/>
    <dgm:cxn modelId="{75520EDD-6F19-49E8-B4DF-BB064C5821E4}" type="presParOf" srcId="{602D1A81-97F9-435F-A597-8C9EA7B239F3}" destId="{23EE6111-9D70-4A7A-897C-4F0A038BF038}" srcOrd="2" destOrd="0" presId="urn:microsoft.com/office/officeart/2008/layout/LinedList"/>
    <dgm:cxn modelId="{CAC30EEE-2B2D-43DF-8954-85C1DCC1ABAA}" type="presParOf" srcId="{602D1A81-97F9-435F-A597-8C9EA7B239F3}" destId="{F2FDF9F6-5411-4083-9F64-2AB31702C5A1}" srcOrd="3" destOrd="0" presId="urn:microsoft.com/office/officeart/2008/layout/LinedList"/>
    <dgm:cxn modelId="{FCE2E826-715F-42EB-A676-1AFBC15C2337}" type="presParOf" srcId="{F2FDF9F6-5411-4083-9F64-2AB31702C5A1}" destId="{57F08738-D742-4A5E-A350-D26B2D90B3DF}" srcOrd="0" destOrd="0" presId="urn:microsoft.com/office/officeart/2008/layout/LinedList"/>
    <dgm:cxn modelId="{3CA55D38-DB82-470F-86C6-9BD82031E437}" type="presParOf" srcId="{F2FDF9F6-5411-4083-9F64-2AB31702C5A1}" destId="{CB567BAB-1F00-4C55-8F84-AA207BA2E9E3}" srcOrd="1" destOrd="0" presId="urn:microsoft.com/office/officeart/2008/layout/LinedList"/>
    <dgm:cxn modelId="{39731D10-A6E1-4C4F-9244-EDBAF5B5DF75}" type="presParOf" srcId="{602D1A81-97F9-435F-A597-8C9EA7B239F3}" destId="{2C7A9B52-5F5B-4A75-8E8E-086F740B5749}" srcOrd="4" destOrd="0" presId="urn:microsoft.com/office/officeart/2008/layout/LinedList"/>
    <dgm:cxn modelId="{5981CF0E-D81D-49A0-98BD-6BB7777CDA15}" type="presParOf" srcId="{602D1A81-97F9-435F-A597-8C9EA7B239F3}" destId="{426844DD-FFA3-4353-B8C6-7480A7652AC6}" srcOrd="5" destOrd="0" presId="urn:microsoft.com/office/officeart/2008/layout/LinedList"/>
    <dgm:cxn modelId="{23986037-E9AF-4961-A682-F0E78DBFD0A1}" type="presParOf" srcId="{426844DD-FFA3-4353-B8C6-7480A7652AC6}" destId="{6146F368-EA0A-4A36-BF9B-630CC75BA199}" srcOrd="0" destOrd="0" presId="urn:microsoft.com/office/officeart/2008/layout/LinedList"/>
    <dgm:cxn modelId="{674819A6-E0F0-46F6-A01E-B3FA57B0B0C7}" type="presParOf" srcId="{426844DD-FFA3-4353-B8C6-7480A7652AC6}" destId="{68714F73-61A0-4633-BC26-F87C6587295B}" srcOrd="1" destOrd="0" presId="urn:microsoft.com/office/officeart/2008/layout/LinedList"/>
    <dgm:cxn modelId="{5FB8DE59-1FFE-4BA1-953E-D481C11799B2}" type="presParOf" srcId="{602D1A81-97F9-435F-A597-8C9EA7B239F3}" destId="{09828287-6C56-4CC2-9A7E-88869C835227}" srcOrd="6" destOrd="0" presId="urn:microsoft.com/office/officeart/2008/layout/LinedList"/>
    <dgm:cxn modelId="{FD58BE1C-6FCF-4527-B9E1-CB4E57FDD0A7}" type="presParOf" srcId="{602D1A81-97F9-435F-A597-8C9EA7B239F3}" destId="{04263A2C-8071-4754-A511-40173D3BFA59}" srcOrd="7" destOrd="0" presId="urn:microsoft.com/office/officeart/2008/layout/LinedList"/>
    <dgm:cxn modelId="{1578EFEE-33E7-4D21-9C52-4B7709DE6F80}" type="presParOf" srcId="{04263A2C-8071-4754-A511-40173D3BFA59}" destId="{ABEB69EA-6F80-46A9-9D71-F463145EE19C}" srcOrd="0" destOrd="0" presId="urn:microsoft.com/office/officeart/2008/layout/LinedList"/>
    <dgm:cxn modelId="{D748D0F5-5A6C-426C-ABF0-6104055C2587}" type="presParOf" srcId="{04263A2C-8071-4754-A511-40173D3BFA59}" destId="{9C6575B9-3A81-45DF-8304-807B995DD5D9}" srcOrd="1" destOrd="0" presId="urn:microsoft.com/office/officeart/2008/layout/LinedList"/>
    <dgm:cxn modelId="{3DA6DBA8-790B-4F09-8F35-570121C5609F}" type="presParOf" srcId="{602D1A81-97F9-435F-A597-8C9EA7B239F3}" destId="{F1A22C32-4C76-43EC-9C25-2ECA877AE128}" srcOrd="8" destOrd="0" presId="urn:microsoft.com/office/officeart/2008/layout/LinedList"/>
    <dgm:cxn modelId="{EDF234FB-77E9-4F2D-9853-B1E8A1C3CE2B}" type="presParOf" srcId="{602D1A81-97F9-435F-A597-8C9EA7B239F3}" destId="{B34B5A46-95F2-425A-9B73-E3A331830170}" srcOrd="9" destOrd="0" presId="urn:microsoft.com/office/officeart/2008/layout/LinedList"/>
    <dgm:cxn modelId="{C8C0C2BE-B6B8-4A84-86D5-C794B503A496}" type="presParOf" srcId="{B34B5A46-95F2-425A-9B73-E3A331830170}" destId="{C3EA81A9-9A41-4C27-936C-00FC5AA66A57}" srcOrd="0" destOrd="0" presId="urn:microsoft.com/office/officeart/2008/layout/LinedList"/>
    <dgm:cxn modelId="{78F9CE8F-9EFF-42C0-9F25-1B16ECC486BC}" type="presParOf" srcId="{B34B5A46-95F2-425A-9B73-E3A331830170}" destId="{AC04C879-FF71-41C3-9334-D865A4BDD266}" srcOrd="1" destOrd="0" presId="urn:microsoft.com/office/officeart/2008/layout/LinedList"/>
    <dgm:cxn modelId="{0A60712E-3664-4E05-8F64-E1151CAC20EA}" type="presParOf" srcId="{602D1A81-97F9-435F-A597-8C9EA7B239F3}" destId="{30EED849-9EDF-4E38-BB3A-D6DA63ECA5F3}" srcOrd="10" destOrd="0" presId="urn:microsoft.com/office/officeart/2008/layout/LinedList"/>
    <dgm:cxn modelId="{95EF4D35-B5AD-4A2E-B787-E08282D713D9}" type="presParOf" srcId="{602D1A81-97F9-435F-A597-8C9EA7B239F3}" destId="{0A947E1D-1E6B-4B8F-B760-3F0A12937175}" srcOrd="11" destOrd="0" presId="urn:microsoft.com/office/officeart/2008/layout/LinedList"/>
    <dgm:cxn modelId="{0AED16C3-951C-4BB1-B346-1994365C854C}" type="presParOf" srcId="{0A947E1D-1E6B-4B8F-B760-3F0A12937175}" destId="{A4938E14-85CB-4111-8DE5-53D778229A09}" srcOrd="0" destOrd="0" presId="urn:microsoft.com/office/officeart/2008/layout/LinedList"/>
    <dgm:cxn modelId="{806F9624-33F4-4FBE-9F81-58055EBCF491}" type="presParOf" srcId="{0A947E1D-1E6B-4B8F-B760-3F0A12937175}" destId="{B37B4198-9E8D-45B7-BF82-7F8D87331194}" srcOrd="1" destOrd="0" presId="urn:microsoft.com/office/officeart/2008/layout/LinedList"/>
    <dgm:cxn modelId="{DBA56566-9A4D-4805-A51B-ABEFC48C46BC}" type="presParOf" srcId="{602D1A81-97F9-435F-A597-8C9EA7B239F3}" destId="{E5B7DBA0-A3E8-4089-8B93-E6A85A0FAA71}" srcOrd="12" destOrd="0" presId="urn:microsoft.com/office/officeart/2008/layout/LinedList"/>
    <dgm:cxn modelId="{9A5BAF99-0534-465B-A54F-CEA3BD0CCD9F}" type="presParOf" srcId="{602D1A81-97F9-435F-A597-8C9EA7B239F3}" destId="{81118173-E98D-4E40-8754-560397E9B030}" srcOrd="13" destOrd="0" presId="urn:microsoft.com/office/officeart/2008/layout/LinedList"/>
    <dgm:cxn modelId="{A78B3708-8129-4152-A4C9-E38AD34A0825}" type="presParOf" srcId="{81118173-E98D-4E40-8754-560397E9B030}" destId="{FCF49F07-A0EC-4259-B100-6E4F42BFC6A1}" srcOrd="0" destOrd="0" presId="urn:microsoft.com/office/officeart/2008/layout/LinedList"/>
    <dgm:cxn modelId="{A8E4E4C5-E2CF-4F61-9F1A-CD947242DF01}" type="presParOf" srcId="{81118173-E98D-4E40-8754-560397E9B030}" destId="{497D78A2-FC9B-4F7D-8E59-E583A534A5FA}" srcOrd="1" destOrd="0" presId="urn:microsoft.com/office/officeart/2008/layout/LinedList"/>
    <dgm:cxn modelId="{6C8722E5-5707-4E4D-90CF-452F5EE47031}" type="presParOf" srcId="{602D1A81-97F9-435F-A597-8C9EA7B239F3}" destId="{FCA08103-1133-4033-9479-1C13543AB7C4}" srcOrd="14" destOrd="0" presId="urn:microsoft.com/office/officeart/2008/layout/LinedList"/>
    <dgm:cxn modelId="{F8BD9E3E-F515-4768-8F28-A247A9AB6606}" type="presParOf" srcId="{602D1A81-97F9-435F-A597-8C9EA7B239F3}" destId="{857B65F6-051E-4537-9C02-4F95E8794A5E}" srcOrd="15" destOrd="0" presId="urn:microsoft.com/office/officeart/2008/layout/LinedList"/>
    <dgm:cxn modelId="{9E4412E2-BECC-4C29-B3AF-879C49193DB5}" type="presParOf" srcId="{857B65F6-051E-4537-9C02-4F95E8794A5E}" destId="{1458300D-4662-4C76-A371-C729FE71E98A}" srcOrd="0" destOrd="0" presId="urn:microsoft.com/office/officeart/2008/layout/LinedList"/>
    <dgm:cxn modelId="{165E896A-1984-4D87-AAF3-337538EC4590}" type="presParOf" srcId="{857B65F6-051E-4537-9C02-4F95E8794A5E}" destId="{C534999A-B597-480C-90AB-AC03C2C5167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595089" cy="4699374"/>
        <a:chOff x="0" y="0"/>
        <a:chExt cx="6595089" cy="4699374"/>
      </a:xfrm>
    </dsp:grpSpPr>
    <dsp:sp modelId="{5D80ABA5-2224-4D4A-9C78-B25DFB3E3301}">
      <dsp:nvSpPr>
        <dsp:cNvPr id="5" name="任意多边形 4"/>
        <dsp:cNvSpPr/>
      </dsp:nvSpPr>
      <dsp:spPr bwMode="white">
        <a:xfrm>
          <a:off x="406879" y="1134896"/>
          <a:ext cx="2875454" cy="738845"/>
        </a:xfrm>
        <a:custGeom>
          <a:avLst/>
          <a:gdLst/>
          <a:ahLst/>
          <a:cxnLst/>
          <a:pathLst>
            <a:path w="4528" h="1164">
              <a:moveTo>
                <a:pt x="4528" y="0"/>
              </a:moveTo>
              <a:lnTo>
                <a:pt x="4528" y="948"/>
              </a:lnTo>
              <a:lnTo>
                <a:pt x="0" y="948"/>
              </a:lnTo>
              <a:lnTo>
                <a:pt x="0" y="1164"/>
              </a:lnTo>
            </a:path>
          </a:pathLst>
        </a:custGeom>
        <a:ln w="19050"/>
      </dsp:spPr>
      <dsp:style>
        <a:lnRef idx="1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406879" y="1134896"/>
        <a:ext cx="2875454" cy="738845"/>
      </dsp:txXfrm>
    </dsp:sp>
    <dsp:sp modelId="{5045BAC2-44DF-4376-AC95-D55496BE66A4}">
      <dsp:nvSpPr>
        <dsp:cNvPr id="8" name="任意多边形 7"/>
        <dsp:cNvSpPr/>
      </dsp:nvSpPr>
      <dsp:spPr bwMode="white">
        <a:xfrm>
          <a:off x="406879" y="3074317"/>
          <a:ext cx="0" cy="180966"/>
        </a:xfrm>
        <a:custGeom>
          <a:avLst/>
          <a:gdLst/>
          <a:ahLst/>
          <a:cxnLst/>
          <a:pathLst>
            <a:path h="285">
              <a:moveTo>
                <a:pt x="0" y="0"/>
              </a:moveTo>
              <a:lnTo>
                <a:pt x="0" y="70"/>
              </a:lnTo>
              <a:lnTo>
                <a:pt x="0" y="70"/>
              </a:lnTo>
              <a:lnTo>
                <a:pt x="0" y="285"/>
              </a:lnTo>
            </a:path>
          </a:pathLst>
        </a:custGeom>
        <a:ln w="19050"/>
      </dsp:spPr>
      <dsp:style>
        <a:lnRef idx="1">
          <a:schemeClr val="accent1">
            <a:shade val="8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406879" y="3074317"/>
        <a:ext cx="0" cy="180966"/>
      </dsp:txXfrm>
    </dsp:sp>
    <dsp:sp modelId="{7CD566AA-7B28-4A4C-A354-8ACB0E0044D9}">
      <dsp:nvSpPr>
        <dsp:cNvPr id="11" name="任意多边形 10"/>
        <dsp:cNvSpPr/>
      </dsp:nvSpPr>
      <dsp:spPr bwMode="white">
        <a:xfrm>
          <a:off x="1358911" y="1134896"/>
          <a:ext cx="1923422" cy="738845"/>
        </a:xfrm>
        <a:custGeom>
          <a:avLst/>
          <a:gdLst/>
          <a:ahLst/>
          <a:cxnLst/>
          <a:pathLst>
            <a:path w="3029" h="1164">
              <a:moveTo>
                <a:pt x="3029" y="0"/>
              </a:moveTo>
              <a:lnTo>
                <a:pt x="3029" y="948"/>
              </a:lnTo>
              <a:lnTo>
                <a:pt x="0" y="948"/>
              </a:lnTo>
              <a:lnTo>
                <a:pt x="0" y="1164"/>
              </a:lnTo>
            </a:path>
          </a:pathLst>
        </a:custGeom>
      </dsp:spPr>
      <dsp:style>
        <a:lnRef idx="1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358911" y="1134896"/>
        <a:ext cx="1923422" cy="738845"/>
      </dsp:txXfrm>
    </dsp:sp>
    <dsp:sp modelId="{C67FB7B9-3192-4535-BC8C-9DD0301A07F3}">
      <dsp:nvSpPr>
        <dsp:cNvPr id="14" name="任意多边形 13"/>
        <dsp:cNvSpPr/>
      </dsp:nvSpPr>
      <dsp:spPr bwMode="white">
        <a:xfrm>
          <a:off x="1358911" y="3074317"/>
          <a:ext cx="0" cy="180966"/>
        </a:xfrm>
        <a:custGeom>
          <a:avLst/>
          <a:gdLst/>
          <a:ahLst/>
          <a:cxnLst/>
          <a:pathLst>
            <a:path h="285">
              <a:moveTo>
                <a:pt x="0" y="0"/>
              </a:moveTo>
              <a:lnTo>
                <a:pt x="0" y="70"/>
              </a:lnTo>
              <a:lnTo>
                <a:pt x="0" y="70"/>
              </a:lnTo>
              <a:lnTo>
                <a:pt x="0" y="285"/>
              </a:lnTo>
            </a:path>
          </a:pathLst>
        </a:custGeom>
        <a:ln w="19050"/>
      </dsp:spPr>
      <dsp:style>
        <a:lnRef idx="1">
          <a:schemeClr val="accent1">
            <a:shade val="8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358911" y="3074317"/>
        <a:ext cx="0" cy="180966"/>
      </dsp:txXfrm>
    </dsp:sp>
    <dsp:sp modelId="{BC61BA17-AA8F-4712-AE0C-70303DBAF097}">
      <dsp:nvSpPr>
        <dsp:cNvPr id="17" name="任意多边形 16"/>
        <dsp:cNvSpPr/>
      </dsp:nvSpPr>
      <dsp:spPr bwMode="white">
        <a:xfrm>
          <a:off x="2310944" y="1134896"/>
          <a:ext cx="971390" cy="738845"/>
        </a:xfrm>
        <a:custGeom>
          <a:avLst/>
          <a:gdLst/>
          <a:ahLst/>
          <a:cxnLst/>
          <a:pathLst>
            <a:path w="1530" h="1164">
              <a:moveTo>
                <a:pt x="1530" y="0"/>
              </a:moveTo>
              <a:lnTo>
                <a:pt x="1530" y="948"/>
              </a:lnTo>
              <a:lnTo>
                <a:pt x="0" y="948"/>
              </a:lnTo>
              <a:lnTo>
                <a:pt x="0" y="1164"/>
              </a:lnTo>
            </a:path>
          </a:pathLst>
        </a:custGeom>
      </dsp:spPr>
      <dsp:style>
        <a:lnRef idx="1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2310944" y="1134896"/>
        <a:ext cx="971390" cy="738845"/>
      </dsp:txXfrm>
    </dsp:sp>
    <dsp:sp modelId="{80422B2D-024F-4E7A-A540-55392E247481}">
      <dsp:nvSpPr>
        <dsp:cNvPr id="20" name="任意多边形 19"/>
        <dsp:cNvSpPr/>
      </dsp:nvSpPr>
      <dsp:spPr bwMode="white">
        <a:xfrm>
          <a:off x="2310944" y="3074317"/>
          <a:ext cx="0" cy="180966"/>
        </a:xfrm>
        <a:custGeom>
          <a:avLst/>
          <a:gdLst/>
          <a:ahLst/>
          <a:cxnLst/>
          <a:pathLst>
            <a:path h="285">
              <a:moveTo>
                <a:pt x="0" y="0"/>
              </a:moveTo>
              <a:lnTo>
                <a:pt x="0" y="70"/>
              </a:lnTo>
              <a:lnTo>
                <a:pt x="0" y="70"/>
              </a:lnTo>
              <a:lnTo>
                <a:pt x="0" y="285"/>
              </a:lnTo>
            </a:path>
          </a:pathLst>
        </a:custGeom>
        <a:ln w="19050"/>
      </dsp:spPr>
      <dsp:style>
        <a:lnRef idx="1">
          <a:schemeClr val="accent1">
            <a:shade val="8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2310944" y="3074317"/>
        <a:ext cx="0" cy="180966"/>
      </dsp:txXfrm>
    </dsp:sp>
    <dsp:sp modelId="{63ED0B96-C6CA-45F0-A8B1-E07A78BB19CE}">
      <dsp:nvSpPr>
        <dsp:cNvPr id="23" name="任意多边形 22"/>
        <dsp:cNvSpPr/>
      </dsp:nvSpPr>
      <dsp:spPr bwMode="white">
        <a:xfrm>
          <a:off x="3262976" y="1134896"/>
          <a:ext cx="19358" cy="738845"/>
        </a:xfrm>
        <a:custGeom>
          <a:avLst/>
          <a:gdLst/>
          <a:ahLst/>
          <a:cxnLst/>
          <a:pathLst>
            <a:path w="30" h="1164">
              <a:moveTo>
                <a:pt x="30" y="0"/>
              </a:moveTo>
              <a:lnTo>
                <a:pt x="30" y="948"/>
              </a:lnTo>
              <a:lnTo>
                <a:pt x="0" y="948"/>
              </a:lnTo>
              <a:lnTo>
                <a:pt x="0" y="1164"/>
              </a:lnTo>
            </a:path>
          </a:pathLst>
        </a:custGeom>
      </dsp:spPr>
      <dsp:style>
        <a:lnRef idx="1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262976" y="1134896"/>
        <a:ext cx="19358" cy="738845"/>
      </dsp:txXfrm>
    </dsp:sp>
    <dsp:sp modelId="{9736C34C-D603-4A9A-806D-893A5D2530B2}">
      <dsp:nvSpPr>
        <dsp:cNvPr id="26" name="任意多边形 25"/>
        <dsp:cNvSpPr/>
      </dsp:nvSpPr>
      <dsp:spPr bwMode="white">
        <a:xfrm>
          <a:off x="3262976" y="3074317"/>
          <a:ext cx="0" cy="180966"/>
        </a:xfrm>
        <a:custGeom>
          <a:avLst/>
          <a:gdLst/>
          <a:ahLst/>
          <a:cxnLst/>
          <a:pathLst>
            <a:path h="285">
              <a:moveTo>
                <a:pt x="0" y="0"/>
              </a:moveTo>
              <a:lnTo>
                <a:pt x="0" y="70"/>
              </a:lnTo>
              <a:lnTo>
                <a:pt x="0" y="70"/>
              </a:lnTo>
              <a:lnTo>
                <a:pt x="0" y="285"/>
              </a:lnTo>
            </a:path>
          </a:pathLst>
        </a:custGeom>
        <a:ln w="19050"/>
      </dsp:spPr>
      <dsp:style>
        <a:lnRef idx="1">
          <a:schemeClr val="accent1">
            <a:shade val="8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262976" y="3074317"/>
        <a:ext cx="0" cy="180966"/>
      </dsp:txXfrm>
    </dsp:sp>
    <dsp:sp modelId="{A4D5C7F0-E72A-4517-B7E8-68F5E2CB1173}">
      <dsp:nvSpPr>
        <dsp:cNvPr id="29" name="任意多边形 28"/>
        <dsp:cNvSpPr/>
      </dsp:nvSpPr>
      <dsp:spPr bwMode="white">
        <a:xfrm>
          <a:off x="3282333" y="1134896"/>
          <a:ext cx="932675" cy="738845"/>
        </a:xfrm>
        <a:custGeom>
          <a:avLst/>
          <a:gdLst/>
          <a:ahLst/>
          <a:cxnLst/>
          <a:pathLst>
            <a:path w="1469" h="1164">
              <a:moveTo>
                <a:pt x="0" y="0"/>
              </a:moveTo>
              <a:lnTo>
                <a:pt x="0" y="948"/>
              </a:lnTo>
              <a:lnTo>
                <a:pt x="1469" y="948"/>
              </a:lnTo>
              <a:lnTo>
                <a:pt x="1469" y="1164"/>
              </a:lnTo>
            </a:path>
          </a:pathLst>
        </a:custGeom>
      </dsp:spPr>
      <dsp:style>
        <a:lnRef idx="1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282333" y="1134896"/>
        <a:ext cx="932675" cy="738845"/>
      </dsp:txXfrm>
    </dsp:sp>
    <dsp:sp modelId="{79D2DD94-324B-490A-94C0-5D072856F9AA}">
      <dsp:nvSpPr>
        <dsp:cNvPr id="32" name="任意多边形 31"/>
        <dsp:cNvSpPr/>
      </dsp:nvSpPr>
      <dsp:spPr bwMode="white">
        <a:xfrm>
          <a:off x="4215008" y="3074317"/>
          <a:ext cx="0" cy="180966"/>
        </a:xfrm>
        <a:custGeom>
          <a:avLst/>
          <a:gdLst/>
          <a:ahLst/>
          <a:cxnLst/>
          <a:pathLst>
            <a:path h="285">
              <a:moveTo>
                <a:pt x="0" y="0"/>
              </a:moveTo>
              <a:lnTo>
                <a:pt x="0" y="70"/>
              </a:lnTo>
              <a:lnTo>
                <a:pt x="0" y="70"/>
              </a:lnTo>
              <a:lnTo>
                <a:pt x="0" y="285"/>
              </a:lnTo>
            </a:path>
          </a:pathLst>
        </a:custGeom>
        <a:ln w="19050"/>
      </dsp:spPr>
      <dsp:style>
        <a:lnRef idx="1">
          <a:schemeClr val="accent1">
            <a:shade val="8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4215008" y="3074317"/>
        <a:ext cx="0" cy="180966"/>
      </dsp:txXfrm>
    </dsp:sp>
    <dsp:sp modelId="{06AD9B2C-C5D8-4BF2-A897-937F7EEF6ADE}">
      <dsp:nvSpPr>
        <dsp:cNvPr id="35" name="任意多边形 34"/>
        <dsp:cNvSpPr/>
      </dsp:nvSpPr>
      <dsp:spPr bwMode="white">
        <a:xfrm>
          <a:off x="3282333" y="1134896"/>
          <a:ext cx="1884707" cy="738845"/>
        </a:xfrm>
        <a:custGeom>
          <a:avLst/>
          <a:gdLst/>
          <a:ahLst/>
          <a:cxnLst/>
          <a:pathLst>
            <a:path w="2968" h="1164">
              <a:moveTo>
                <a:pt x="0" y="0"/>
              </a:moveTo>
              <a:lnTo>
                <a:pt x="0" y="948"/>
              </a:lnTo>
              <a:lnTo>
                <a:pt x="2968" y="948"/>
              </a:lnTo>
              <a:lnTo>
                <a:pt x="2968" y="1164"/>
              </a:lnTo>
            </a:path>
          </a:pathLst>
        </a:custGeom>
      </dsp:spPr>
      <dsp:style>
        <a:lnRef idx="1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282333" y="1134896"/>
        <a:ext cx="1884707" cy="738845"/>
      </dsp:txXfrm>
    </dsp:sp>
    <dsp:sp modelId="{F2593474-77C1-4BFB-9283-683B00392D2B}">
      <dsp:nvSpPr>
        <dsp:cNvPr id="38" name="任意多边形 37"/>
        <dsp:cNvSpPr/>
      </dsp:nvSpPr>
      <dsp:spPr bwMode="white">
        <a:xfrm>
          <a:off x="5167040" y="3074317"/>
          <a:ext cx="0" cy="180966"/>
        </a:xfrm>
        <a:custGeom>
          <a:avLst/>
          <a:gdLst/>
          <a:ahLst/>
          <a:cxnLst/>
          <a:pathLst>
            <a:path h="285">
              <a:moveTo>
                <a:pt x="0" y="0"/>
              </a:moveTo>
              <a:lnTo>
                <a:pt x="0" y="70"/>
              </a:lnTo>
              <a:lnTo>
                <a:pt x="0" y="70"/>
              </a:lnTo>
              <a:lnTo>
                <a:pt x="0" y="285"/>
              </a:lnTo>
            </a:path>
          </a:pathLst>
        </a:custGeom>
        <a:ln w="19050"/>
      </dsp:spPr>
      <dsp:style>
        <a:lnRef idx="1">
          <a:schemeClr val="accent1">
            <a:shade val="8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5167040" y="3074317"/>
        <a:ext cx="0" cy="180966"/>
      </dsp:txXfrm>
    </dsp:sp>
    <dsp:sp modelId="{F50C668C-5D1B-4279-ABAE-B3D4EB515436}">
      <dsp:nvSpPr>
        <dsp:cNvPr id="41" name="任意多边形 40"/>
        <dsp:cNvSpPr/>
      </dsp:nvSpPr>
      <dsp:spPr bwMode="white">
        <a:xfrm>
          <a:off x="3282333" y="1134896"/>
          <a:ext cx="2836739" cy="738845"/>
        </a:xfrm>
        <a:custGeom>
          <a:avLst/>
          <a:gdLst/>
          <a:ahLst/>
          <a:cxnLst/>
          <a:pathLst>
            <a:path w="4467" h="1164">
              <a:moveTo>
                <a:pt x="0" y="0"/>
              </a:moveTo>
              <a:lnTo>
                <a:pt x="0" y="948"/>
              </a:lnTo>
              <a:lnTo>
                <a:pt x="4467" y="948"/>
              </a:lnTo>
              <a:lnTo>
                <a:pt x="4467" y="1164"/>
              </a:lnTo>
            </a:path>
          </a:pathLst>
        </a:custGeom>
        <a:ln w="19050"/>
      </dsp:spPr>
      <dsp:style>
        <a:lnRef idx="1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282333" y="1134896"/>
        <a:ext cx="2836739" cy="738845"/>
      </dsp:txXfrm>
    </dsp:sp>
    <dsp:sp modelId="{B10D600A-2C68-43CE-A351-C2F377F55335}">
      <dsp:nvSpPr>
        <dsp:cNvPr id="44" name="任意多边形 43"/>
        <dsp:cNvSpPr/>
      </dsp:nvSpPr>
      <dsp:spPr bwMode="white">
        <a:xfrm>
          <a:off x="6119073" y="3074317"/>
          <a:ext cx="0" cy="180966"/>
        </a:xfrm>
        <a:custGeom>
          <a:avLst/>
          <a:gdLst/>
          <a:ahLst/>
          <a:cxnLst/>
          <a:pathLst>
            <a:path h="285">
              <a:moveTo>
                <a:pt x="0" y="0"/>
              </a:moveTo>
              <a:lnTo>
                <a:pt x="0" y="70"/>
              </a:lnTo>
              <a:lnTo>
                <a:pt x="0" y="70"/>
              </a:lnTo>
              <a:lnTo>
                <a:pt x="0" y="285"/>
              </a:lnTo>
            </a:path>
          </a:pathLst>
        </a:custGeom>
        <a:ln w="19050"/>
      </dsp:spPr>
      <dsp:style>
        <a:lnRef idx="1">
          <a:schemeClr val="accent1">
            <a:shade val="8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6119073" y="3074317"/>
        <a:ext cx="0" cy="180966"/>
      </dsp:txXfrm>
    </dsp:sp>
    <dsp:sp modelId="{77AF1D7F-1BDE-434F-A912-B45215F476EB}">
      <dsp:nvSpPr>
        <dsp:cNvPr id="3" name="圆角矩形 2"/>
        <dsp:cNvSpPr/>
      </dsp:nvSpPr>
      <dsp:spPr bwMode="white">
        <a:xfrm>
          <a:off x="1951175" y="-65680"/>
          <a:ext cx="2662316" cy="1200576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1951175" y="-65680"/>
        <a:ext cx="2662316" cy="1200576"/>
      </dsp:txXfrm>
    </dsp:sp>
    <dsp:sp modelId="{8E27D4B7-08AF-408D-AC9F-9E246275E2F0}">
      <dsp:nvSpPr>
        <dsp:cNvPr id="4" name="圆角矩形 3"/>
        <dsp:cNvSpPr/>
      </dsp:nvSpPr>
      <dsp:spPr bwMode="white">
        <a:xfrm>
          <a:off x="2020312" y="0"/>
          <a:ext cx="2662316" cy="1200576"/>
        </a:xfrm>
        <a:prstGeom prst="roundRect">
          <a:avLst>
            <a:gd name="adj" fmla="val 10000"/>
          </a:avLst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68580" tIns="68580" rIns="68580" bIns="685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dirty="0">
              <a:solidFill>
                <a:schemeClr val="dk1"/>
              </a:solidFill>
            </a:rPr>
            <a:t>国家开放大学</a:t>
          </a:r>
          <a:endParaRPr lang="en-US" altLang="zh-CN" sz="1800" b="1" dirty="0">
            <a:solidFill>
              <a:schemeClr val="dk1"/>
            </a:solidFill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dirty="0">
              <a:solidFill>
                <a:schemeClr val="dk1"/>
              </a:solidFill>
            </a:rPr>
            <a:t>学位评定委员会</a:t>
          </a:r>
          <a:endParaRPr>
            <a:solidFill>
              <a:schemeClr val="dk1"/>
            </a:solidFill>
          </a:endParaRPr>
        </a:p>
      </dsp:txBody>
      <dsp:txXfrm>
        <a:off x="2020312" y="0"/>
        <a:ext cx="2662316" cy="1200576"/>
      </dsp:txXfrm>
    </dsp:sp>
    <dsp:sp modelId="{F17F7815-6EFE-40BB-927A-9BEA636F1C2F}">
      <dsp:nvSpPr>
        <dsp:cNvPr id="6" name="圆角矩形 5"/>
        <dsp:cNvSpPr/>
      </dsp:nvSpPr>
      <dsp:spPr bwMode="white">
        <a:xfrm>
          <a:off x="1419" y="1873741"/>
          <a:ext cx="810921" cy="1200576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1419" y="1873741"/>
        <a:ext cx="810921" cy="1200576"/>
      </dsp:txXfrm>
    </dsp:sp>
    <dsp:sp modelId="{6F647565-80B8-448E-B3B2-447FDC994ECB}">
      <dsp:nvSpPr>
        <dsp:cNvPr id="7" name="圆角矩形 6"/>
        <dsp:cNvSpPr/>
      </dsp:nvSpPr>
      <dsp:spPr bwMode="white">
        <a:xfrm>
          <a:off x="70556" y="1939421"/>
          <a:ext cx="810921" cy="1200576"/>
        </a:xfrm>
        <a:prstGeom prst="roundRect">
          <a:avLst>
            <a:gd name="adj" fmla="val 10000"/>
          </a:avLst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dirty="0">
              <a:solidFill>
                <a:schemeClr val="dk1"/>
              </a:solidFill>
            </a:rPr>
            <a:t>经济学分委员会</a:t>
          </a:r>
          <a:endParaRPr>
            <a:solidFill>
              <a:schemeClr val="dk1"/>
            </a:solidFill>
          </a:endParaRPr>
        </a:p>
      </dsp:txBody>
      <dsp:txXfrm>
        <a:off x="70556" y="1939421"/>
        <a:ext cx="810921" cy="1200576"/>
      </dsp:txXfrm>
    </dsp:sp>
    <dsp:sp modelId="{B561C761-8CBA-4FEC-888A-F1408CB08BD9}">
      <dsp:nvSpPr>
        <dsp:cNvPr id="9" name="圆角矩形 8"/>
        <dsp:cNvSpPr/>
      </dsp:nvSpPr>
      <dsp:spPr bwMode="white">
        <a:xfrm>
          <a:off x="0" y="3255284"/>
          <a:ext cx="813758" cy="886212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0" y="3255284"/>
        <a:ext cx="813758" cy="886212"/>
      </dsp:txXfrm>
    </dsp:sp>
    <dsp:sp modelId="{6EAC2354-C646-43F7-9512-7B95C6E60D9E}">
      <dsp:nvSpPr>
        <dsp:cNvPr id="10" name="圆角矩形 9"/>
        <dsp:cNvSpPr/>
      </dsp:nvSpPr>
      <dsp:spPr bwMode="white">
        <a:xfrm>
          <a:off x="69137" y="3320964"/>
          <a:ext cx="813758" cy="886212"/>
        </a:xfrm>
        <a:prstGeom prst="roundRect">
          <a:avLst>
            <a:gd name="adj" fmla="val 10000"/>
          </a:avLst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dirty="0">
              <a:solidFill>
                <a:schemeClr val="dk1"/>
              </a:solidFill>
            </a:rPr>
            <a:t>经管教学部</a:t>
          </a:r>
          <a:endParaRPr>
            <a:solidFill>
              <a:schemeClr val="dk1"/>
            </a:solidFill>
          </a:endParaRPr>
        </a:p>
      </dsp:txBody>
      <dsp:txXfrm>
        <a:off x="69137" y="3320964"/>
        <a:ext cx="813758" cy="886212"/>
      </dsp:txXfrm>
    </dsp:sp>
    <dsp:sp modelId="{D08EBF0C-4670-4C72-8482-99FAA81BD6FC}">
      <dsp:nvSpPr>
        <dsp:cNvPr id="12" name="圆角矩形 11"/>
        <dsp:cNvSpPr/>
      </dsp:nvSpPr>
      <dsp:spPr bwMode="white">
        <a:xfrm>
          <a:off x="953451" y="1873741"/>
          <a:ext cx="810921" cy="1200576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953451" y="1873741"/>
        <a:ext cx="810921" cy="1200576"/>
      </dsp:txXfrm>
    </dsp:sp>
    <dsp:sp modelId="{6EBB6BA1-0EDD-4BA6-A43F-EA70948CDC28}">
      <dsp:nvSpPr>
        <dsp:cNvPr id="13" name="圆角矩形 12"/>
        <dsp:cNvSpPr/>
      </dsp:nvSpPr>
      <dsp:spPr bwMode="white">
        <a:xfrm>
          <a:off x="1022588" y="1939421"/>
          <a:ext cx="810921" cy="1200576"/>
        </a:xfrm>
        <a:prstGeom prst="roundRect">
          <a:avLst>
            <a:gd name="adj" fmla="val 10000"/>
          </a:avLst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dirty="0">
              <a:solidFill>
                <a:schemeClr val="dk1"/>
              </a:solidFill>
            </a:rPr>
            <a:t>法学分委员会</a:t>
          </a:r>
          <a:endParaRPr>
            <a:solidFill>
              <a:schemeClr val="dk1"/>
            </a:solidFill>
          </a:endParaRPr>
        </a:p>
      </dsp:txBody>
      <dsp:txXfrm>
        <a:off x="1022588" y="1939421"/>
        <a:ext cx="810921" cy="1200576"/>
      </dsp:txXfrm>
    </dsp:sp>
    <dsp:sp modelId="{C4C55909-C1F3-4D56-A3F0-4A26369579DB}">
      <dsp:nvSpPr>
        <dsp:cNvPr id="15" name="圆角矩形 14"/>
        <dsp:cNvSpPr/>
      </dsp:nvSpPr>
      <dsp:spPr bwMode="white">
        <a:xfrm>
          <a:off x="952032" y="3255284"/>
          <a:ext cx="813758" cy="886212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952032" y="3255284"/>
        <a:ext cx="813758" cy="886212"/>
      </dsp:txXfrm>
    </dsp:sp>
    <dsp:sp modelId="{169A936B-26B7-4E2B-B284-354847DF750A}">
      <dsp:nvSpPr>
        <dsp:cNvPr id="16" name="圆角矩形 15"/>
        <dsp:cNvSpPr/>
      </dsp:nvSpPr>
      <dsp:spPr bwMode="white">
        <a:xfrm>
          <a:off x="1021169" y="3320964"/>
          <a:ext cx="813758" cy="886212"/>
        </a:xfrm>
        <a:prstGeom prst="roundRect">
          <a:avLst>
            <a:gd name="adj" fmla="val 10000"/>
          </a:avLst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dirty="0">
              <a:solidFill>
                <a:schemeClr val="dk1"/>
              </a:solidFill>
            </a:rPr>
            <a:t>文法教学部</a:t>
          </a:r>
          <a:endParaRPr>
            <a:solidFill>
              <a:schemeClr val="dk1"/>
            </a:solidFill>
          </a:endParaRPr>
        </a:p>
      </dsp:txBody>
      <dsp:txXfrm>
        <a:off x="1021169" y="3320964"/>
        <a:ext cx="813758" cy="886212"/>
      </dsp:txXfrm>
    </dsp:sp>
    <dsp:sp modelId="{BC95B027-F439-40E8-BDEE-1207758596E1}">
      <dsp:nvSpPr>
        <dsp:cNvPr id="18" name="圆角矩形 17"/>
        <dsp:cNvSpPr/>
      </dsp:nvSpPr>
      <dsp:spPr bwMode="white">
        <a:xfrm>
          <a:off x="1905483" y="1873741"/>
          <a:ext cx="810921" cy="1200576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1905483" y="1873741"/>
        <a:ext cx="810921" cy="1200576"/>
      </dsp:txXfrm>
    </dsp:sp>
    <dsp:sp modelId="{1232A757-7F31-497E-AA4C-DDB49DDA646C}">
      <dsp:nvSpPr>
        <dsp:cNvPr id="19" name="圆角矩形 18"/>
        <dsp:cNvSpPr/>
      </dsp:nvSpPr>
      <dsp:spPr bwMode="white">
        <a:xfrm>
          <a:off x="1974620" y="1939421"/>
          <a:ext cx="810921" cy="1200576"/>
        </a:xfrm>
        <a:prstGeom prst="roundRect">
          <a:avLst>
            <a:gd name="adj" fmla="val 10000"/>
          </a:avLst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dirty="0">
              <a:solidFill>
                <a:schemeClr val="dk1"/>
              </a:solidFill>
            </a:rPr>
            <a:t>教育学分委员会</a:t>
          </a:r>
          <a:endParaRPr>
            <a:solidFill>
              <a:schemeClr val="dk1"/>
            </a:solidFill>
          </a:endParaRPr>
        </a:p>
      </dsp:txBody>
      <dsp:txXfrm>
        <a:off x="1974620" y="1939421"/>
        <a:ext cx="810921" cy="1200576"/>
      </dsp:txXfrm>
    </dsp:sp>
    <dsp:sp modelId="{8CEA8C1E-2F87-4C94-85E8-5144B153786D}">
      <dsp:nvSpPr>
        <dsp:cNvPr id="21" name="圆角矩形 20"/>
        <dsp:cNvSpPr/>
      </dsp:nvSpPr>
      <dsp:spPr bwMode="white">
        <a:xfrm>
          <a:off x="1904065" y="3255284"/>
          <a:ext cx="813758" cy="886212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1904065" y="3255284"/>
        <a:ext cx="813758" cy="886212"/>
      </dsp:txXfrm>
    </dsp:sp>
    <dsp:sp modelId="{7F3A6310-23CC-4B08-9C17-E3C196422BDD}">
      <dsp:nvSpPr>
        <dsp:cNvPr id="22" name="圆角矩形 21"/>
        <dsp:cNvSpPr/>
      </dsp:nvSpPr>
      <dsp:spPr bwMode="white">
        <a:xfrm>
          <a:off x="1973202" y="3320964"/>
          <a:ext cx="813758" cy="886212"/>
        </a:xfrm>
        <a:prstGeom prst="roundRect">
          <a:avLst>
            <a:gd name="adj" fmla="val 10000"/>
          </a:avLst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dirty="0">
              <a:solidFill>
                <a:schemeClr val="dk1"/>
              </a:solidFill>
            </a:rPr>
            <a:t>教育教学部</a:t>
          </a:r>
          <a:endParaRPr>
            <a:solidFill>
              <a:schemeClr val="dk1"/>
            </a:solidFill>
          </a:endParaRPr>
        </a:p>
      </dsp:txBody>
      <dsp:txXfrm>
        <a:off x="1973202" y="3320964"/>
        <a:ext cx="813758" cy="886212"/>
      </dsp:txXfrm>
    </dsp:sp>
    <dsp:sp modelId="{0381254C-C511-40DA-91FE-34865A66AF4E}">
      <dsp:nvSpPr>
        <dsp:cNvPr id="24" name="圆角矩形 23"/>
        <dsp:cNvSpPr/>
      </dsp:nvSpPr>
      <dsp:spPr bwMode="white">
        <a:xfrm>
          <a:off x="2857515" y="1873741"/>
          <a:ext cx="810921" cy="1200576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2857515" y="1873741"/>
        <a:ext cx="810921" cy="1200576"/>
      </dsp:txXfrm>
    </dsp:sp>
    <dsp:sp modelId="{67841765-1049-429A-B95F-8A0BDF0D81E2}">
      <dsp:nvSpPr>
        <dsp:cNvPr id="25" name="圆角矩形 24"/>
        <dsp:cNvSpPr/>
      </dsp:nvSpPr>
      <dsp:spPr bwMode="white">
        <a:xfrm>
          <a:off x="2926653" y="1939421"/>
          <a:ext cx="810921" cy="1200576"/>
        </a:xfrm>
        <a:prstGeom prst="roundRect">
          <a:avLst>
            <a:gd name="adj" fmla="val 10000"/>
          </a:avLst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dirty="0">
              <a:solidFill>
                <a:schemeClr val="dk1"/>
              </a:solidFill>
            </a:rPr>
            <a:t>文学分委员会</a:t>
          </a:r>
          <a:endParaRPr>
            <a:solidFill>
              <a:schemeClr val="dk1"/>
            </a:solidFill>
          </a:endParaRPr>
        </a:p>
      </dsp:txBody>
      <dsp:txXfrm>
        <a:off x="2926653" y="1939421"/>
        <a:ext cx="810921" cy="1200576"/>
      </dsp:txXfrm>
    </dsp:sp>
    <dsp:sp modelId="{2F9DD45E-683A-4CEB-A892-FFC4E83AC785}">
      <dsp:nvSpPr>
        <dsp:cNvPr id="27" name="圆角矩形 26"/>
        <dsp:cNvSpPr/>
      </dsp:nvSpPr>
      <dsp:spPr bwMode="white">
        <a:xfrm>
          <a:off x="2856097" y="3255284"/>
          <a:ext cx="813758" cy="886212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2856097" y="3255284"/>
        <a:ext cx="813758" cy="886212"/>
      </dsp:txXfrm>
    </dsp:sp>
    <dsp:sp modelId="{1B5C214A-2A76-40FE-BC5F-D85834C0A835}">
      <dsp:nvSpPr>
        <dsp:cNvPr id="28" name="圆角矩形 27"/>
        <dsp:cNvSpPr/>
      </dsp:nvSpPr>
      <dsp:spPr bwMode="white">
        <a:xfrm>
          <a:off x="2925234" y="3320964"/>
          <a:ext cx="813758" cy="886212"/>
        </a:xfrm>
        <a:prstGeom prst="roundRect">
          <a:avLst>
            <a:gd name="adj" fmla="val 10000"/>
          </a:avLst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dirty="0">
              <a:solidFill>
                <a:schemeClr val="dk1"/>
              </a:solidFill>
            </a:rPr>
            <a:t>文法和外语教学部</a:t>
          </a:r>
          <a:endParaRPr>
            <a:solidFill>
              <a:schemeClr val="dk1"/>
            </a:solidFill>
          </a:endParaRPr>
        </a:p>
      </dsp:txBody>
      <dsp:txXfrm>
        <a:off x="2925234" y="3320964"/>
        <a:ext cx="813758" cy="886212"/>
      </dsp:txXfrm>
    </dsp:sp>
    <dsp:sp modelId="{A7D7228C-3D90-4ECB-B511-9A254D16E214}">
      <dsp:nvSpPr>
        <dsp:cNvPr id="30" name="圆角矩形 29"/>
        <dsp:cNvSpPr/>
      </dsp:nvSpPr>
      <dsp:spPr bwMode="white">
        <a:xfrm>
          <a:off x="3809548" y="1873741"/>
          <a:ext cx="810921" cy="1200576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3809548" y="1873741"/>
        <a:ext cx="810921" cy="1200576"/>
      </dsp:txXfrm>
    </dsp:sp>
    <dsp:sp modelId="{F71EB236-FC29-462E-8050-B1DF146A8BD2}">
      <dsp:nvSpPr>
        <dsp:cNvPr id="31" name="圆角矩形 30"/>
        <dsp:cNvSpPr/>
      </dsp:nvSpPr>
      <dsp:spPr bwMode="white">
        <a:xfrm>
          <a:off x="3878685" y="1939421"/>
          <a:ext cx="810921" cy="1200576"/>
        </a:xfrm>
        <a:prstGeom prst="roundRect">
          <a:avLst>
            <a:gd name="adj" fmla="val 10000"/>
          </a:avLst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dirty="0">
              <a:solidFill>
                <a:schemeClr val="dk1"/>
              </a:solidFill>
            </a:rPr>
            <a:t>理工学分委员会</a:t>
          </a:r>
          <a:endParaRPr>
            <a:solidFill>
              <a:schemeClr val="dk1"/>
            </a:solidFill>
          </a:endParaRPr>
        </a:p>
      </dsp:txBody>
      <dsp:txXfrm>
        <a:off x="3878685" y="1939421"/>
        <a:ext cx="810921" cy="1200576"/>
      </dsp:txXfrm>
    </dsp:sp>
    <dsp:sp modelId="{6D78C6FB-572E-4F03-BE87-278E03B045B3}">
      <dsp:nvSpPr>
        <dsp:cNvPr id="33" name="圆角矩形 32"/>
        <dsp:cNvSpPr/>
      </dsp:nvSpPr>
      <dsp:spPr bwMode="white">
        <a:xfrm>
          <a:off x="3808129" y="3255284"/>
          <a:ext cx="813758" cy="886212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3808129" y="3255284"/>
        <a:ext cx="813758" cy="886212"/>
      </dsp:txXfrm>
    </dsp:sp>
    <dsp:sp modelId="{4C94BD13-0646-477B-962B-6B29E8D0D837}">
      <dsp:nvSpPr>
        <dsp:cNvPr id="34" name="圆角矩形 33"/>
        <dsp:cNvSpPr/>
      </dsp:nvSpPr>
      <dsp:spPr bwMode="white">
        <a:xfrm>
          <a:off x="3877266" y="3320964"/>
          <a:ext cx="813758" cy="886212"/>
        </a:xfrm>
        <a:prstGeom prst="roundRect">
          <a:avLst>
            <a:gd name="adj" fmla="val 10000"/>
          </a:avLst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dirty="0">
              <a:solidFill>
                <a:schemeClr val="dk1"/>
              </a:solidFill>
            </a:rPr>
            <a:t>理工教学部</a:t>
          </a:r>
          <a:endParaRPr>
            <a:solidFill>
              <a:schemeClr val="dk1"/>
            </a:solidFill>
          </a:endParaRPr>
        </a:p>
      </dsp:txBody>
      <dsp:txXfrm>
        <a:off x="3877266" y="3320964"/>
        <a:ext cx="813758" cy="886212"/>
      </dsp:txXfrm>
    </dsp:sp>
    <dsp:sp modelId="{E7F14684-12B4-4E94-9C6D-81B4CB125718}">
      <dsp:nvSpPr>
        <dsp:cNvPr id="36" name="圆角矩形 35"/>
        <dsp:cNvSpPr/>
      </dsp:nvSpPr>
      <dsp:spPr bwMode="white">
        <a:xfrm>
          <a:off x="4761580" y="1873741"/>
          <a:ext cx="810921" cy="1200576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4761580" y="1873741"/>
        <a:ext cx="810921" cy="1200576"/>
      </dsp:txXfrm>
    </dsp:sp>
    <dsp:sp modelId="{06F576C7-CD95-4DF1-A881-7FB6E26D0F0F}">
      <dsp:nvSpPr>
        <dsp:cNvPr id="37" name="圆角矩形 36"/>
        <dsp:cNvSpPr/>
      </dsp:nvSpPr>
      <dsp:spPr bwMode="white">
        <a:xfrm>
          <a:off x="4830717" y="1939421"/>
          <a:ext cx="810921" cy="1200576"/>
        </a:xfrm>
        <a:prstGeom prst="roundRect">
          <a:avLst>
            <a:gd name="adj" fmla="val 10000"/>
          </a:avLst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dirty="0">
              <a:solidFill>
                <a:schemeClr val="dk1"/>
              </a:solidFill>
            </a:rPr>
            <a:t>农医学分委员会</a:t>
          </a:r>
          <a:endParaRPr>
            <a:solidFill>
              <a:schemeClr val="dk1"/>
            </a:solidFill>
          </a:endParaRPr>
        </a:p>
      </dsp:txBody>
      <dsp:txXfrm>
        <a:off x="4830717" y="1939421"/>
        <a:ext cx="810921" cy="1200576"/>
      </dsp:txXfrm>
    </dsp:sp>
    <dsp:sp modelId="{ADFEB41D-2D41-4C6E-A9D2-E9408F492A27}">
      <dsp:nvSpPr>
        <dsp:cNvPr id="39" name="圆角矩形 38"/>
        <dsp:cNvSpPr/>
      </dsp:nvSpPr>
      <dsp:spPr bwMode="white">
        <a:xfrm>
          <a:off x="4760161" y="3255284"/>
          <a:ext cx="813758" cy="886212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4760161" y="3255284"/>
        <a:ext cx="813758" cy="886212"/>
      </dsp:txXfrm>
    </dsp:sp>
    <dsp:sp modelId="{BA1AED98-49EF-4C1A-97E0-55AAC58335EA}">
      <dsp:nvSpPr>
        <dsp:cNvPr id="40" name="圆角矩形 39"/>
        <dsp:cNvSpPr/>
      </dsp:nvSpPr>
      <dsp:spPr bwMode="white">
        <a:xfrm>
          <a:off x="4829298" y="3320964"/>
          <a:ext cx="813758" cy="886212"/>
        </a:xfrm>
        <a:prstGeom prst="roundRect">
          <a:avLst>
            <a:gd name="adj" fmla="val 10000"/>
          </a:avLst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dirty="0">
              <a:solidFill>
                <a:schemeClr val="dk1"/>
              </a:solidFill>
            </a:rPr>
            <a:t>农医教学部</a:t>
          </a:r>
          <a:endParaRPr>
            <a:solidFill>
              <a:schemeClr val="dk1"/>
            </a:solidFill>
          </a:endParaRPr>
        </a:p>
      </dsp:txBody>
      <dsp:txXfrm>
        <a:off x="4829298" y="3320964"/>
        <a:ext cx="813758" cy="886212"/>
      </dsp:txXfrm>
    </dsp:sp>
    <dsp:sp modelId="{923D90E0-FEFF-4B10-8759-6BCCF8B83EE8}">
      <dsp:nvSpPr>
        <dsp:cNvPr id="42" name="圆角矩形 41"/>
        <dsp:cNvSpPr/>
      </dsp:nvSpPr>
      <dsp:spPr bwMode="white">
        <a:xfrm>
          <a:off x="5713612" y="1873741"/>
          <a:ext cx="810921" cy="1200576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5713612" y="1873741"/>
        <a:ext cx="810921" cy="1200576"/>
      </dsp:txXfrm>
    </dsp:sp>
    <dsp:sp modelId="{9E236E0A-5043-4A02-AA89-6DC280B8A2B9}">
      <dsp:nvSpPr>
        <dsp:cNvPr id="43" name="圆角矩形 42"/>
        <dsp:cNvSpPr/>
      </dsp:nvSpPr>
      <dsp:spPr bwMode="white">
        <a:xfrm>
          <a:off x="5782749" y="1939421"/>
          <a:ext cx="810921" cy="1200576"/>
        </a:xfrm>
        <a:prstGeom prst="roundRect">
          <a:avLst>
            <a:gd name="adj" fmla="val 10000"/>
          </a:avLst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dirty="0">
              <a:solidFill>
                <a:schemeClr val="dk1"/>
              </a:solidFill>
            </a:rPr>
            <a:t>管理学分委员会</a:t>
          </a:r>
          <a:endParaRPr>
            <a:solidFill>
              <a:schemeClr val="dk1"/>
            </a:solidFill>
          </a:endParaRPr>
        </a:p>
      </dsp:txBody>
      <dsp:txXfrm>
        <a:off x="5782749" y="1939421"/>
        <a:ext cx="810921" cy="1200576"/>
      </dsp:txXfrm>
    </dsp:sp>
    <dsp:sp modelId="{74BB047B-F0EE-4EEE-8C7A-2335F9CCB8E0}">
      <dsp:nvSpPr>
        <dsp:cNvPr id="45" name="圆角矩形 44"/>
        <dsp:cNvSpPr/>
      </dsp:nvSpPr>
      <dsp:spPr bwMode="white">
        <a:xfrm>
          <a:off x="5712194" y="3255284"/>
          <a:ext cx="813758" cy="886212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5712194" y="3255284"/>
        <a:ext cx="813758" cy="886212"/>
      </dsp:txXfrm>
    </dsp:sp>
    <dsp:sp modelId="{6C91028B-70F4-4695-857C-04CE23DB0C98}">
      <dsp:nvSpPr>
        <dsp:cNvPr id="46" name="圆角矩形 45"/>
        <dsp:cNvSpPr/>
      </dsp:nvSpPr>
      <dsp:spPr bwMode="white">
        <a:xfrm>
          <a:off x="5781331" y="3320964"/>
          <a:ext cx="813758" cy="886212"/>
        </a:xfrm>
        <a:prstGeom prst="roundRect">
          <a:avLst>
            <a:gd name="adj" fmla="val 10000"/>
          </a:avLst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dirty="0">
              <a:solidFill>
                <a:schemeClr val="dk1"/>
              </a:solidFill>
            </a:rPr>
            <a:t>经管教学部</a:t>
          </a:r>
          <a:endParaRPr>
            <a:solidFill>
              <a:schemeClr val="dk1"/>
            </a:solidFill>
          </a:endParaRPr>
        </a:p>
      </dsp:txBody>
      <dsp:txXfrm>
        <a:off x="5781331" y="3320964"/>
        <a:ext cx="813758" cy="8862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497439" cy="3383683"/>
        <a:chOff x="0" y="0"/>
        <a:chExt cx="3497439" cy="3383683"/>
      </a:xfrm>
    </dsp:grpSpPr>
    <dsp:sp modelId="{1E3F878D-B8D0-4886-A110-5502F139B419}">
      <dsp:nvSpPr>
        <dsp:cNvPr id="5" name="任意多边形 4"/>
        <dsp:cNvSpPr/>
      </dsp:nvSpPr>
      <dsp:spPr bwMode="white">
        <a:xfrm>
          <a:off x="372596" y="1455661"/>
          <a:ext cx="705281" cy="140065"/>
        </a:xfrm>
        <a:custGeom>
          <a:avLst/>
          <a:gdLst/>
          <a:ahLst/>
          <a:cxnLst/>
          <a:pathLst>
            <a:path w="1111" h="221">
              <a:moveTo>
                <a:pt x="1111" y="0"/>
              </a:moveTo>
              <a:lnTo>
                <a:pt x="1111" y="109"/>
              </a:lnTo>
              <a:lnTo>
                <a:pt x="0" y="109"/>
              </a:lnTo>
              <a:lnTo>
                <a:pt x="0" y="221"/>
              </a:lnTo>
            </a:path>
          </a:pathLst>
        </a:custGeom>
        <a:ln w="19050"/>
      </dsp:spPr>
      <dsp:style>
        <a:lnRef idx="1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72596" y="1455661"/>
        <a:ext cx="705281" cy="140065"/>
      </dsp:txXfrm>
    </dsp:sp>
    <dsp:sp modelId="{883A667F-A70F-4349-818E-F98656959A8D}">
      <dsp:nvSpPr>
        <dsp:cNvPr id="8" name="任意多边形 7"/>
        <dsp:cNvSpPr/>
      </dsp:nvSpPr>
      <dsp:spPr bwMode="white">
        <a:xfrm>
          <a:off x="1077877" y="1455661"/>
          <a:ext cx="185717" cy="140069"/>
        </a:xfrm>
        <a:custGeom>
          <a:avLst/>
          <a:gdLst/>
          <a:ahLst/>
          <a:cxnLst/>
          <a:pathLst>
            <a:path w="292" h="221">
              <a:moveTo>
                <a:pt x="0" y="0"/>
              </a:moveTo>
              <a:lnTo>
                <a:pt x="0" y="109"/>
              </a:lnTo>
              <a:lnTo>
                <a:pt x="292" y="109"/>
              </a:lnTo>
              <a:lnTo>
                <a:pt x="292" y="221"/>
              </a:lnTo>
            </a:path>
          </a:pathLst>
        </a:custGeom>
      </dsp:spPr>
      <dsp:style>
        <a:lnRef idx="1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077877" y="1455661"/>
        <a:ext cx="185717" cy="140069"/>
      </dsp:txXfrm>
    </dsp:sp>
    <dsp:sp modelId="{F7E80CB3-5256-4074-935C-E62B4E170C66}">
      <dsp:nvSpPr>
        <dsp:cNvPr id="11" name="任意多边形 10"/>
        <dsp:cNvSpPr/>
      </dsp:nvSpPr>
      <dsp:spPr bwMode="white">
        <a:xfrm>
          <a:off x="1077877" y="1455661"/>
          <a:ext cx="1076715" cy="140065"/>
        </a:xfrm>
        <a:custGeom>
          <a:avLst/>
          <a:gdLst/>
          <a:ahLst/>
          <a:cxnLst/>
          <a:pathLst>
            <a:path w="1696" h="221">
              <a:moveTo>
                <a:pt x="0" y="0"/>
              </a:moveTo>
              <a:lnTo>
                <a:pt x="0" y="109"/>
              </a:lnTo>
              <a:lnTo>
                <a:pt x="1696" y="109"/>
              </a:lnTo>
              <a:lnTo>
                <a:pt x="1696" y="221"/>
              </a:lnTo>
            </a:path>
          </a:pathLst>
        </a:custGeom>
        <a:ln w="19050"/>
      </dsp:spPr>
      <dsp:style>
        <a:lnRef idx="1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077877" y="1455661"/>
        <a:ext cx="1076715" cy="140065"/>
      </dsp:txXfrm>
    </dsp:sp>
    <dsp:sp modelId="{BF4CFA35-6905-4205-A34E-E7C92EDB0921}">
      <dsp:nvSpPr>
        <dsp:cNvPr id="3" name="圆角矩形 2"/>
        <dsp:cNvSpPr/>
      </dsp:nvSpPr>
      <dsp:spPr bwMode="white">
        <a:xfrm>
          <a:off x="406165" y="653471"/>
          <a:ext cx="1343424" cy="802190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406165" y="653471"/>
        <a:ext cx="1343424" cy="802190"/>
      </dsp:txXfrm>
    </dsp:sp>
    <dsp:sp modelId="{5EEDCCD7-4C9D-46A1-B0E0-4D403414A336}">
      <dsp:nvSpPr>
        <dsp:cNvPr id="4" name="圆角矩形 3"/>
        <dsp:cNvSpPr/>
      </dsp:nvSpPr>
      <dsp:spPr bwMode="white">
        <a:xfrm>
          <a:off x="479068" y="722729"/>
          <a:ext cx="1343424" cy="802190"/>
        </a:xfrm>
        <a:prstGeom prst="roundRect">
          <a:avLst>
            <a:gd name="adj" fmla="val 10000"/>
          </a:avLst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60960" tIns="60960" rIns="60960" bIns="6096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ts val="14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>
              <a:solidFill>
                <a:schemeClr val="dk1"/>
              </a:solidFill>
              <a:latin typeface="+mn-ea"/>
              <a:ea typeface="+mn-ea"/>
            </a:rPr>
            <a:t>分委员会</a:t>
          </a:r>
          <a:endParaRPr lang="en-US" altLang="zh-CN" sz="1600" b="1" dirty="0">
            <a:solidFill>
              <a:schemeClr val="dk1"/>
            </a:solidFill>
            <a:latin typeface="+mn-ea"/>
            <a:ea typeface="+mn-ea"/>
          </a:endParaRPr>
        </a:p>
        <a:p>
          <a:pPr lvl="0">
            <a:lnSpc>
              <a:spcPts val="14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>
              <a:solidFill>
                <a:schemeClr val="dk1"/>
              </a:solidFill>
              <a:latin typeface="+mn-ea"/>
              <a:ea typeface="+mn-ea"/>
            </a:rPr>
            <a:t>秘书</a:t>
          </a:r>
          <a:endParaRPr>
            <a:solidFill>
              <a:schemeClr val="dk1"/>
            </a:solidFill>
          </a:endParaRPr>
        </a:p>
      </dsp:txBody>
      <dsp:txXfrm>
        <a:off x="479068" y="722729"/>
        <a:ext cx="1343424" cy="802190"/>
      </dsp:txXfrm>
    </dsp:sp>
    <dsp:sp modelId="{81F6B84D-3E2B-4C27-A6E2-FB782427F323}">
      <dsp:nvSpPr>
        <dsp:cNvPr id="6" name="圆角矩形 5"/>
        <dsp:cNvSpPr/>
      </dsp:nvSpPr>
      <dsp:spPr bwMode="white">
        <a:xfrm>
          <a:off x="0" y="1595725"/>
          <a:ext cx="745192" cy="1294635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0" y="1595725"/>
        <a:ext cx="745192" cy="1294635"/>
      </dsp:txXfrm>
    </dsp:sp>
    <dsp:sp modelId="{9D953C37-4D75-4BAC-90E5-07D1FDBFD2CA}">
      <dsp:nvSpPr>
        <dsp:cNvPr id="7" name="圆角矩形 6"/>
        <dsp:cNvSpPr/>
      </dsp:nvSpPr>
      <dsp:spPr bwMode="white">
        <a:xfrm>
          <a:off x="72903" y="1664983"/>
          <a:ext cx="745192" cy="1294635"/>
        </a:xfrm>
        <a:prstGeom prst="roundRect">
          <a:avLst>
            <a:gd name="adj" fmla="val 10000"/>
          </a:avLst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dirty="0">
              <a:solidFill>
                <a:schemeClr val="dk1"/>
              </a:solidFill>
              <a:latin typeface="+mn-ea"/>
              <a:ea typeface="+mn-ea"/>
            </a:rPr>
            <a:t>**分部学位管理部门</a:t>
          </a:r>
          <a:endParaRPr>
            <a:solidFill>
              <a:schemeClr val="dk1"/>
            </a:solidFill>
          </a:endParaRPr>
        </a:p>
      </dsp:txBody>
      <dsp:txXfrm>
        <a:off x="72903" y="1664983"/>
        <a:ext cx="745192" cy="1294635"/>
      </dsp:txXfrm>
    </dsp:sp>
    <dsp:sp modelId="{F9CE2B8C-C56E-4B8F-BB43-5D7FB5A91914}">
      <dsp:nvSpPr>
        <dsp:cNvPr id="9" name="圆角矩形 8"/>
        <dsp:cNvSpPr/>
      </dsp:nvSpPr>
      <dsp:spPr bwMode="white">
        <a:xfrm>
          <a:off x="890998" y="1595730"/>
          <a:ext cx="745192" cy="1294635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890998" y="1595730"/>
        <a:ext cx="745192" cy="1294635"/>
      </dsp:txXfrm>
    </dsp:sp>
    <dsp:sp modelId="{197B9951-C3C0-44AA-843C-E61BBC6CC31F}">
      <dsp:nvSpPr>
        <dsp:cNvPr id="10" name="圆角矩形 9"/>
        <dsp:cNvSpPr/>
      </dsp:nvSpPr>
      <dsp:spPr bwMode="white">
        <a:xfrm>
          <a:off x="963901" y="1664988"/>
          <a:ext cx="745192" cy="1294635"/>
        </a:xfrm>
        <a:prstGeom prst="roundRect">
          <a:avLst>
            <a:gd name="adj" fmla="val 10000"/>
          </a:avLst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dirty="0">
              <a:solidFill>
                <a:schemeClr val="dk1"/>
              </a:solidFill>
              <a:latin typeface="+mn-ea"/>
              <a:ea typeface="+mn-ea"/>
            </a:rPr>
            <a:t>**分部学位管理部门</a:t>
          </a:r>
          <a:endParaRPr>
            <a:solidFill>
              <a:schemeClr val="dk1"/>
            </a:solidFill>
          </a:endParaRPr>
        </a:p>
      </dsp:txBody>
      <dsp:txXfrm>
        <a:off x="963901" y="1664988"/>
        <a:ext cx="745192" cy="1294635"/>
      </dsp:txXfrm>
    </dsp:sp>
    <dsp:sp modelId="{740E093E-C20F-4A1D-8479-826FE61F1A8D}">
      <dsp:nvSpPr>
        <dsp:cNvPr id="12" name="圆角矩形 11"/>
        <dsp:cNvSpPr/>
      </dsp:nvSpPr>
      <dsp:spPr bwMode="white">
        <a:xfrm>
          <a:off x="1781996" y="1595725"/>
          <a:ext cx="745192" cy="1294635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1781996" y="1595725"/>
        <a:ext cx="745192" cy="1294635"/>
      </dsp:txXfrm>
    </dsp:sp>
    <dsp:sp modelId="{BA651332-6975-4A16-979D-0996FE86AE3C}">
      <dsp:nvSpPr>
        <dsp:cNvPr id="13" name="圆角矩形 12"/>
        <dsp:cNvSpPr/>
      </dsp:nvSpPr>
      <dsp:spPr bwMode="white">
        <a:xfrm>
          <a:off x="1854899" y="1664983"/>
          <a:ext cx="745192" cy="1294635"/>
        </a:xfrm>
        <a:prstGeom prst="roundRect">
          <a:avLst>
            <a:gd name="adj" fmla="val 10000"/>
          </a:avLst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53340" tIns="53340" rIns="53340" bIns="5334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dirty="0">
              <a:solidFill>
                <a:schemeClr val="dk1"/>
              </a:solidFill>
              <a:latin typeface="+mn-ea"/>
              <a:ea typeface="+mn-ea"/>
            </a:rPr>
            <a:t>**学院学位管理部门</a:t>
          </a:r>
          <a:endParaRPr>
            <a:solidFill>
              <a:schemeClr val="dk1"/>
            </a:solidFill>
          </a:endParaRPr>
        </a:p>
      </dsp:txBody>
      <dsp:txXfrm>
        <a:off x="1854899" y="1664983"/>
        <a:ext cx="745192" cy="1294635"/>
      </dsp:txXfrm>
    </dsp:sp>
    <dsp:sp modelId="{8EB5A990-4B5B-4AB9-B9C2-A91D9290FC9F}">
      <dsp:nvSpPr>
        <dsp:cNvPr id="14" name="圆角矩形 13"/>
        <dsp:cNvSpPr/>
      </dsp:nvSpPr>
      <dsp:spPr bwMode="white">
        <a:xfrm>
          <a:off x="466281" y="-69258"/>
          <a:ext cx="1343424" cy="802190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Xfrm>
        <a:off x="466281" y="-69258"/>
        <a:ext cx="1343424" cy="802190"/>
      </dsp:txXfrm>
    </dsp:sp>
    <dsp:sp modelId="{C0E29632-DECF-48B4-A8AB-4F32CABB9252}">
      <dsp:nvSpPr>
        <dsp:cNvPr id="15" name="圆角矩形 14"/>
        <dsp:cNvSpPr/>
      </dsp:nvSpPr>
      <dsp:spPr bwMode="white">
        <a:xfrm>
          <a:off x="539184" y="0"/>
          <a:ext cx="1343424" cy="802190"/>
        </a:xfrm>
        <a:prstGeom prst="roundRect">
          <a:avLst>
            <a:gd name="adj" fmla="val 10000"/>
          </a:avLst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68580" tIns="68580" rIns="68580" bIns="6858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>
              <a:solidFill>
                <a:schemeClr val="dk1"/>
              </a:solidFill>
              <a:latin typeface="+mn-ea"/>
              <a:ea typeface="+mn-ea"/>
            </a:rPr>
            <a:t>学位评定委员会办公室</a:t>
          </a:r>
          <a:endParaRPr>
            <a:solidFill>
              <a:schemeClr val="dk1"/>
            </a:solidFill>
          </a:endParaRPr>
        </a:p>
      </dsp:txBody>
      <dsp:txXfrm>
        <a:off x="539184" y="0"/>
        <a:ext cx="1343424" cy="8021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9874418" cy="2736303"/>
        <a:chOff x="0" y="0"/>
        <a:chExt cx="9874418" cy="2736303"/>
      </a:xfrm>
    </dsp:grpSpPr>
    <dsp:sp modelId="{9155F71A-ECBE-4034-8EA9-36A2018AF499}">
      <dsp:nvSpPr>
        <dsp:cNvPr id="3" name="五边形 2"/>
        <dsp:cNvSpPr/>
      </dsp:nvSpPr>
      <dsp:spPr bwMode="white">
        <a:xfrm>
          <a:off x="0" y="897941"/>
          <a:ext cx="2351052" cy="940421"/>
        </a:xfrm>
        <a:prstGeom prst="homePlate">
          <a:avLst/>
        </a:prstGeom>
      </dsp:spPr>
      <dsp:style>
        <a:lnRef idx="2">
          <a:schemeClr val="accent2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149352" tIns="74676" rIns="37338" bIns="74676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ts val="17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总</a:t>
          </a:r>
          <a:endParaRPr lang="en-US" altLang="zh-CN" sz="2800" dirty="0">
            <a:solidFill>
              <a:schemeClr val="dk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lvl="0">
            <a:lnSpc>
              <a:spcPts val="17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则</a:t>
          </a:r>
          <a:endParaRPr>
            <a:solidFill>
              <a:schemeClr val="dk1"/>
            </a:solidFill>
          </a:endParaRPr>
        </a:p>
      </dsp:txBody>
      <dsp:txXfrm>
        <a:off x="0" y="897941"/>
        <a:ext cx="2351052" cy="940421"/>
      </dsp:txXfrm>
    </dsp:sp>
    <dsp:sp modelId="{30179F49-CA64-4F5F-AED7-4742C1EA2D9E}">
      <dsp:nvSpPr>
        <dsp:cNvPr id="4" name="燕尾形 3"/>
        <dsp:cNvSpPr/>
      </dsp:nvSpPr>
      <dsp:spPr bwMode="white">
        <a:xfrm>
          <a:off x="1880842" y="897941"/>
          <a:ext cx="2351052" cy="940421"/>
        </a:xfrm>
        <a:prstGeom prst="chevron">
          <a:avLst/>
        </a:prstGeom>
      </dsp:spPr>
      <dsp:style>
        <a:lnRef idx="2">
          <a:schemeClr val="accent2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112014" tIns="74676" rIns="37338" bIns="74676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申请条件</a:t>
          </a:r>
          <a:endParaRPr>
            <a:solidFill>
              <a:schemeClr val="dk1"/>
            </a:solidFill>
          </a:endParaRPr>
        </a:p>
      </dsp:txBody>
      <dsp:txXfrm>
        <a:off x="1880842" y="897941"/>
        <a:ext cx="2351052" cy="940421"/>
      </dsp:txXfrm>
    </dsp:sp>
    <dsp:sp modelId="{71A613D4-2D88-4995-9FB3-663A9A90FAD4}">
      <dsp:nvSpPr>
        <dsp:cNvPr id="5" name="燕尾形 4"/>
        <dsp:cNvSpPr/>
      </dsp:nvSpPr>
      <dsp:spPr bwMode="white">
        <a:xfrm>
          <a:off x="3761683" y="897941"/>
          <a:ext cx="2351052" cy="940421"/>
        </a:xfrm>
        <a:prstGeom prst="chevron">
          <a:avLst/>
        </a:prstGeom>
      </dsp:spPr>
      <dsp:style>
        <a:lnRef idx="2">
          <a:schemeClr val="accent2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112014" tIns="74676" rIns="37338" bIns="74676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申请程序</a:t>
          </a:r>
          <a:endParaRPr>
            <a:solidFill>
              <a:schemeClr val="dk1"/>
            </a:solidFill>
          </a:endParaRPr>
        </a:p>
      </dsp:txBody>
      <dsp:txXfrm>
        <a:off x="3761683" y="897941"/>
        <a:ext cx="2351052" cy="940421"/>
      </dsp:txXfrm>
    </dsp:sp>
    <dsp:sp modelId="{FC0037D9-165D-4907-A1AF-E48EB8646A87}">
      <dsp:nvSpPr>
        <dsp:cNvPr id="6" name="燕尾形 5"/>
        <dsp:cNvSpPr/>
      </dsp:nvSpPr>
      <dsp:spPr bwMode="white">
        <a:xfrm>
          <a:off x="5642525" y="897941"/>
          <a:ext cx="2351052" cy="940421"/>
        </a:xfrm>
        <a:prstGeom prst="chevron">
          <a:avLst/>
        </a:prstGeom>
      </dsp:spPr>
      <dsp:style>
        <a:lnRef idx="2">
          <a:schemeClr val="accent2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112014" tIns="74676" rIns="37338" bIns="74676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学位证书</a:t>
          </a:r>
          <a:endParaRPr>
            <a:solidFill>
              <a:schemeClr val="dk1"/>
            </a:solidFill>
          </a:endParaRPr>
        </a:p>
      </dsp:txBody>
      <dsp:txXfrm>
        <a:off x="5642525" y="897941"/>
        <a:ext cx="2351052" cy="940421"/>
      </dsp:txXfrm>
    </dsp:sp>
    <dsp:sp modelId="{825894E7-E0D3-4EAF-837C-4D2CC71FAB98}">
      <dsp:nvSpPr>
        <dsp:cNvPr id="7" name="燕尾形 6"/>
        <dsp:cNvSpPr/>
      </dsp:nvSpPr>
      <dsp:spPr bwMode="white">
        <a:xfrm>
          <a:off x="7523366" y="897941"/>
          <a:ext cx="2351052" cy="940421"/>
        </a:xfrm>
        <a:prstGeom prst="chevron">
          <a:avLst/>
        </a:prstGeom>
      </dsp:spPr>
      <dsp:style>
        <a:lnRef idx="2">
          <a:schemeClr val="accent2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12014" tIns="74676" rIns="37338" bIns="74676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rPr>
            <a:t>学位撤销</a:t>
          </a:r>
          <a:endParaRPr lang="zh-CN" altLang="en-US" sz="2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黑体" panose="02010609060101010101" pitchFamily="49" charset="-122"/>
            <a:ea typeface="黑体" panose="02010609060101010101" pitchFamily="49" charset="-122"/>
            <a:cs typeface="+mn-cs"/>
          </a:endParaRPr>
        </a:p>
      </dsp:txBody>
      <dsp:txXfrm>
        <a:off x="7523366" y="897941"/>
        <a:ext cx="2351052" cy="94042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0722206" cy="2965818"/>
        <a:chOff x="0" y="0"/>
        <a:chExt cx="10722206" cy="2965818"/>
      </a:xfrm>
    </dsp:grpSpPr>
    <dsp:sp modelId="{901EF220-9D65-4130-881A-44B41AB8BEED}">
      <dsp:nvSpPr>
        <dsp:cNvPr id="3" name="矩形 2"/>
        <dsp:cNvSpPr/>
      </dsp:nvSpPr>
      <dsp:spPr bwMode="white">
        <a:xfrm>
          <a:off x="0" y="0"/>
          <a:ext cx="3268965" cy="931692"/>
        </a:xfrm>
        <a:prstGeom prst="rect">
          <a:avLst/>
        </a:prstGeom>
      </dsp:spPr>
      <dsp:style>
        <a:lnRef idx="2">
          <a:schemeClr val="accent2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170688" tIns="97536" rIns="170688" bIns="97536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>
              <a:latin typeface="黑体" panose="02010609060101010101" pitchFamily="49" charset="-122"/>
              <a:ea typeface="黑体" panose="02010609060101010101" pitchFamily="49" charset="-122"/>
            </a:rPr>
            <a:t>课程要求</a:t>
          </a:r>
        </a:p>
      </dsp:txBody>
      <dsp:txXfrm>
        <a:off x="0" y="0"/>
        <a:ext cx="3268965" cy="931692"/>
      </dsp:txXfrm>
    </dsp:sp>
    <dsp:sp modelId="{31194B6E-7592-4518-9C17-5D89ACC71757}">
      <dsp:nvSpPr>
        <dsp:cNvPr id="4" name="矩形 3"/>
        <dsp:cNvSpPr/>
      </dsp:nvSpPr>
      <dsp:spPr bwMode="white">
        <a:xfrm>
          <a:off x="0" y="931692"/>
          <a:ext cx="3268965" cy="2034126"/>
        </a:xfrm>
        <a:prstGeom prst="rect">
          <a:avLst/>
        </a:prstGeom>
      </dsp:spPr>
      <dsp:style>
        <a:lnRef idx="2">
          <a:schemeClr val="accent2">
            <a:tint val="40000"/>
            <a:alpha val="90000"/>
          </a:schemeClr>
        </a:lnRef>
        <a:fillRef idx="1">
          <a:schemeClr val="accent2">
            <a:tint val="40000"/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96012" tIns="96012" rIns="128016" bIns="144018" anchor="t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必修课平均成绩</a:t>
          </a:r>
          <a:r>
            <a:rPr lang="en-US" altLang="zh-CN" sz="18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75</a:t>
          </a:r>
          <a:r>
            <a:rPr lang="zh-CN" altLang="en-US" sz="18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分及以上</a:t>
          </a:r>
          <a:endParaRPr sz="1800">
            <a:solidFill>
              <a:schemeClr val="dk1"/>
            </a:solidFill>
          </a:endParaRPr>
        </a:p>
      </dsp:txBody>
      <dsp:txXfrm>
        <a:off x="0" y="931692"/>
        <a:ext cx="3268965" cy="2034126"/>
      </dsp:txXfrm>
    </dsp:sp>
    <dsp:sp modelId="{D6FC7E2A-FD1A-44BD-8553-7845A805A047}">
      <dsp:nvSpPr>
        <dsp:cNvPr id="5" name="矩形 4"/>
        <dsp:cNvSpPr/>
      </dsp:nvSpPr>
      <dsp:spPr bwMode="white">
        <a:xfrm>
          <a:off x="3726620" y="0"/>
          <a:ext cx="3268965" cy="931692"/>
        </a:xfrm>
        <a:prstGeom prst="rect">
          <a:avLst/>
        </a:prstGeom>
      </dsp:spPr>
      <dsp:style>
        <a:lnRef idx="2">
          <a:schemeClr val="accent3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170688" tIns="97536" rIns="170688" bIns="97536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>
              <a:latin typeface="黑体" panose="02010609060101010101" pitchFamily="49" charset="-122"/>
              <a:ea typeface="黑体" panose="02010609060101010101" pitchFamily="49" charset="-122"/>
            </a:rPr>
            <a:t>论文要求</a:t>
          </a:r>
        </a:p>
      </dsp:txBody>
      <dsp:txXfrm>
        <a:off x="3726620" y="0"/>
        <a:ext cx="3268965" cy="931692"/>
      </dsp:txXfrm>
    </dsp:sp>
    <dsp:sp modelId="{53EF7C8F-9207-4A95-B130-1B1DBD808441}">
      <dsp:nvSpPr>
        <dsp:cNvPr id="6" name="矩形 5"/>
        <dsp:cNvSpPr/>
      </dsp:nvSpPr>
      <dsp:spPr bwMode="white">
        <a:xfrm>
          <a:off x="3726620" y="931692"/>
          <a:ext cx="3268965" cy="2034126"/>
        </a:xfrm>
        <a:prstGeom prst="rect">
          <a:avLst/>
        </a:prstGeom>
      </dsp:spPr>
      <dsp:style>
        <a:lnRef idx="2">
          <a:schemeClr val="accent3">
            <a:tint val="40000"/>
            <a:alpha val="90000"/>
          </a:schemeClr>
        </a:lnRef>
        <a:fillRef idx="1">
          <a:schemeClr val="accent3">
            <a:tint val="40000"/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96012" tIns="96012" rIns="128016" bIns="144018" anchor="t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学位论文成绩良好（或</a:t>
          </a:r>
          <a:r>
            <a:rPr lang="en-US" altLang="zh-CN" sz="18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80</a:t>
          </a:r>
          <a:r>
            <a:rPr lang="zh-CN" altLang="en-US" sz="18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分）及以上</a:t>
          </a:r>
          <a:endParaRPr sz="1800">
            <a:solidFill>
              <a:schemeClr val="dk1"/>
            </a:solidFill>
          </a:endParaRPr>
        </a:p>
      </dsp:txBody>
      <dsp:txXfrm>
        <a:off x="3726620" y="931692"/>
        <a:ext cx="3268965" cy="2034126"/>
      </dsp:txXfrm>
    </dsp:sp>
    <dsp:sp modelId="{3D4238BC-4644-41F9-97CE-3E48CDACCF28}">
      <dsp:nvSpPr>
        <dsp:cNvPr id="7" name="矩形 6"/>
        <dsp:cNvSpPr/>
      </dsp:nvSpPr>
      <dsp:spPr bwMode="white">
        <a:xfrm>
          <a:off x="7453241" y="0"/>
          <a:ext cx="3268965" cy="931692"/>
        </a:xfrm>
        <a:prstGeom prst="rect">
          <a:avLst/>
        </a:prstGeom>
      </dsp:spPr>
      <dsp:style>
        <a:lnRef idx="2">
          <a:schemeClr val="accent4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lIns="170688" tIns="97536" rIns="170688" bIns="97536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>
              <a:latin typeface="黑体" panose="02010609060101010101" pitchFamily="49" charset="-122"/>
              <a:ea typeface="黑体" panose="02010609060101010101" pitchFamily="49" charset="-122"/>
            </a:rPr>
            <a:t>学位外语</a:t>
          </a:r>
        </a:p>
      </dsp:txBody>
      <dsp:txXfrm>
        <a:off x="7453241" y="0"/>
        <a:ext cx="3268965" cy="931692"/>
      </dsp:txXfrm>
    </dsp:sp>
    <dsp:sp modelId="{1EE2CF44-AF85-4573-B738-C33C833C4BA8}">
      <dsp:nvSpPr>
        <dsp:cNvPr id="8" name="矩形 7"/>
        <dsp:cNvSpPr/>
      </dsp:nvSpPr>
      <dsp:spPr bwMode="white">
        <a:xfrm>
          <a:off x="7453241" y="931692"/>
          <a:ext cx="3268965" cy="2034126"/>
        </a:xfrm>
        <a:prstGeom prst="rect">
          <a:avLst/>
        </a:prstGeom>
      </dsp:spPr>
      <dsp:style>
        <a:lnRef idx="2">
          <a:schemeClr val="accent4">
            <a:tint val="40000"/>
            <a:alpha val="90000"/>
          </a:schemeClr>
        </a:lnRef>
        <a:fillRef idx="1">
          <a:schemeClr val="accent4">
            <a:tint val="40000"/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85344" tIns="85344" rIns="113792" bIns="128016" anchor="t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sz="16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国开学位英语考试</a:t>
          </a:r>
          <a:endParaRPr lang="zh-CN" altLang="en-US" sz="1600" dirty="0">
            <a:solidFill>
              <a:schemeClr val="dk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sz="16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成人本科学位英语考试</a:t>
          </a:r>
          <a:endParaRPr lang="zh-CN" altLang="en-US" sz="1600" dirty="0">
            <a:solidFill>
              <a:schemeClr val="dk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sz="16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全国英语</a:t>
          </a:r>
          <a:r>
            <a:rPr lang="zh-CN" altLang="en-US" sz="16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等级</a:t>
          </a:r>
          <a:r>
            <a:rPr lang="zh-CN" sz="16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考试三级</a:t>
          </a:r>
          <a:r>
            <a:rPr lang="zh-CN" altLang="en-US" sz="1600" dirty="0">
              <a:solidFill>
                <a:schemeClr val="dk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（</a:t>
          </a:r>
          <a:r>
            <a:rPr lang="en-US" altLang="zh-CN" sz="1600" dirty="0">
              <a:solidFill>
                <a:schemeClr val="dk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PETS-3</a:t>
          </a:r>
          <a:r>
            <a:rPr lang="zh-CN" altLang="en-US" sz="1600" dirty="0">
              <a:solidFill>
                <a:schemeClr val="dk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）</a:t>
          </a:r>
          <a:r>
            <a:rPr lang="zh-CN" altLang="en-US" sz="16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Arial Unicode MS" panose="020B0604020202020204" pitchFamily="34" charset="-122"/>
            </a:rPr>
            <a:t>及以上</a:t>
          </a:r>
          <a:endParaRPr lang="zh-CN" altLang="en-US" sz="1600" dirty="0">
            <a:solidFill>
              <a:schemeClr val="dk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国家</a:t>
          </a:r>
          <a:r>
            <a:rPr lang="zh-CN" sz="16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大学英语四级</a:t>
          </a:r>
          <a:r>
            <a:rPr lang="zh-CN" altLang="en-US" sz="16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考试（</a:t>
          </a:r>
          <a:r>
            <a:rPr lang="en-US" altLang="zh-CN" sz="1600" dirty="0">
              <a:solidFill>
                <a:schemeClr val="dk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CET-4</a:t>
          </a:r>
          <a:r>
            <a:rPr lang="zh-CN" altLang="en-US" sz="1600" dirty="0">
              <a:solidFill>
                <a:schemeClr val="dk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）</a:t>
          </a:r>
          <a:r>
            <a:rPr lang="zh-CN" altLang="en-US" sz="16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Arial Unicode MS" panose="020B0604020202020204" pitchFamily="34" charset="-122"/>
            </a:rPr>
            <a:t>及以上</a:t>
          </a:r>
          <a:endParaRPr lang="zh-CN" altLang="en-US" sz="1600" dirty="0">
            <a:solidFill>
              <a:schemeClr val="dk1"/>
            </a:solidFill>
            <a:latin typeface="Arial Unicode MS" panose="020B0604020202020204" pitchFamily="34" charset="-122"/>
            <a:ea typeface="Arial Unicode MS" panose="020B0604020202020204" pitchFamily="34" charset="-122"/>
            <a:cs typeface="Arial Unicode MS" panose="020B0604020202020204" pitchFamily="34" charset="-122"/>
          </a:endParaRPr>
        </a:p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6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..........</a:t>
          </a:r>
          <a:endParaRPr lang="en-US" altLang="zh-CN" sz="1600" dirty="0">
            <a:solidFill>
              <a:schemeClr val="dk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7453241" y="931692"/>
        <a:ext cx="3268965" cy="203412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0849205" cy="2736303"/>
        <a:chOff x="0" y="0"/>
        <a:chExt cx="10849205" cy="2736303"/>
      </a:xfrm>
    </dsp:grpSpPr>
    <dsp:sp modelId="{9155F71A-ECBE-4034-8EA9-36A2018AF499}">
      <dsp:nvSpPr>
        <dsp:cNvPr id="3" name="五边形 2"/>
        <dsp:cNvSpPr/>
      </dsp:nvSpPr>
      <dsp:spPr bwMode="white">
        <a:xfrm>
          <a:off x="0" y="994041"/>
          <a:ext cx="1870553" cy="748221"/>
        </a:xfrm>
        <a:prstGeom prst="homePlate">
          <a:avLst/>
        </a:prstGeom>
      </dsp:spPr>
      <dsp:style>
        <a:lnRef idx="2">
          <a:schemeClr val="accent2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49352" tIns="74676" rIns="37338" bIns="74676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ts val="1700"/>
            </a:lnSpc>
            <a:spcBef>
              <a:spcPct val="0"/>
            </a:spcBef>
            <a:spcAft>
              <a:spcPct val="35000"/>
            </a:spcAft>
          </a:pPr>
          <a:endParaRPr lang="zh-CN" altLang="en-US" sz="2800" dirty="0">
            <a:solidFill>
              <a:schemeClr val="dk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lvl="0">
            <a:lnSpc>
              <a:spcPts val="17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总则</a:t>
          </a:r>
          <a:endParaRPr lang="zh-CN" altLang="en-US" sz="2800" dirty="0">
            <a:solidFill>
              <a:schemeClr val="dk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0" y="994041"/>
        <a:ext cx="1870553" cy="748221"/>
      </dsp:txXfrm>
    </dsp:sp>
    <dsp:sp modelId="{30179F49-CA64-4F5F-AED7-4742C1EA2D9E}">
      <dsp:nvSpPr>
        <dsp:cNvPr id="4" name="燕尾形 3"/>
        <dsp:cNvSpPr/>
      </dsp:nvSpPr>
      <dsp:spPr bwMode="white">
        <a:xfrm>
          <a:off x="1496442" y="994041"/>
          <a:ext cx="1870553" cy="748221"/>
        </a:xfrm>
        <a:prstGeom prst="chevron">
          <a:avLst/>
        </a:prstGeom>
      </dsp:spPr>
      <dsp:style>
        <a:lnRef idx="2">
          <a:schemeClr val="accent2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112014" tIns="74676" rIns="37338" bIns="74676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写作</a:t>
          </a:r>
          <a:endParaRPr lang="zh-CN" altLang="en-US" sz="2800" dirty="0">
            <a:solidFill>
              <a:schemeClr val="dk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1496442" y="994041"/>
        <a:ext cx="1870553" cy="748221"/>
      </dsp:txXfrm>
    </dsp:sp>
    <dsp:sp modelId="{71A613D4-2D88-4995-9FB3-663A9A90FAD4}">
      <dsp:nvSpPr>
        <dsp:cNvPr id="5" name="燕尾形 4"/>
        <dsp:cNvSpPr/>
      </dsp:nvSpPr>
      <dsp:spPr bwMode="white">
        <a:xfrm>
          <a:off x="2992884" y="994041"/>
          <a:ext cx="1870553" cy="748221"/>
        </a:xfrm>
        <a:prstGeom prst="chevron">
          <a:avLst/>
        </a:prstGeom>
      </dsp:spPr>
      <dsp:style>
        <a:lnRef idx="2">
          <a:schemeClr val="accent2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112014" tIns="74676" rIns="37338" bIns="74676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指导</a:t>
          </a:r>
          <a:endParaRPr>
            <a:solidFill>
              <a:schemeClr val="dk1"/>
            </a:solidFill>
          </a:endParaRPr>
        </a:p>
      </dsp:txBody>
      <dsp:txXfrm>
        <a:off x="2992884" y="994041"/>
        <a:ext cx="1870553" cy="748221"/>
      </dsp:txXfrm>
    </dsp:sp>
    <dsp:sp modelId="{FC0037D9-165D-4907-A1AF-E48EB8646A87}">
      <dsp:nvSpPr>
        <dsp:cNvPr id="6" name="燕尾形 5"/>
        <dsp:cNvSpPr/>
      </dsp:nvSpPr>
      <dsp:spPr bwMode="white">
        <a:xfrm>
          <a:off x="4489326" y="994041"/>
          <a:ext cx="1870553" cy="748221"/>
        </a:xfrm>
        <a:prstGeom prst="chevron">
          <a:avLst/>
        </a:prstGeom>
      </dsp:spPr>
      <dsp:style>
        <a:lnRef idx="2">
          <a:schemeClr val="accent2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112014" tIns="74676" rIns="37338" bIns="74676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答辩</a:t>
          </a:r>
          <a:endParaRPr lang="zh-CN" altLang="en-US" sz="2800" dirty="0">
            <a:solidFill>
              <a:schemeClr val="dk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4489326" y="994041"/>
        <a:ext cx="1870553" cy="748221"/>
      </dsp:txXfrm>
    </dsp:sp>
    <dsp:sp modelId="{537DD22C-5E9C-44CC-B607-F2026FFA4F7A}">
      <dsp:nvSpPr>
        <dsp:cNvPr id="7" name="燕尾形 6"/>
        <dsp:cNvSpPr/>
      </dsp:nvSpPr>
      <dsp:spPr bwMode="white">
        <a:xfrm>
          <a:off x="5985768" y="994041"/>
          <a:ext cx="1870553" cy="748221"/>
        </a:xfrm>
        <a:prstGeom prst="chevron">
          <a:avLst/>
        </a:prstGeom>
      </dsp:spPr>
      <dsp:style>
        <a:lnRef idx="2">
          <a:schemeClr val="accent2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112014" tIns="74676" rIns="37338" bIns="74676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终审</a:t>
          </a:r>
          <a:endParaRPr lang="zh-CN" altLang="en-US" sz="2800" dirty="0">
            <a:solidFill>
              <a:schemeClr val="dk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5985768" y="994041"/>
        <a:ext cx="1870553" cy="748221"/>
      </dsp:txXfrm>
    </dsp:sp>
    <dsp:sp modelId="{7249D3CC-9A8C-43A1-A6F9-A8B97763AD8B}">
      <dsp:nvSpPr>
        <dsp:cNvPr id="8" name="燕尾形 7"/>
        <dsp:cNvSpPr/>
      </dsp:nvSpPr>
      <dsp:spPr bwMode="white">
        <a:xfrm>
          <a:off x="7482210" y="994041"/>
          <a:ext cx="1870553" cy="748221"/>
        </a:xfrm>
        <a:prstGeom prst="chevron">
          <a:avLst/>
        </a:prstGeom>
      </dsp:spPr>
      <dsp:style>
        <a:lnRef idx="2">
          <a:schemeClr val="accent2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112014" tIns="74676" rIns="37338" bIns="74676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存档</a:t>
          </a:r>
          <a:endParaRPr lang="zh-CN" altLang="en-US" sz="2800" dirty="0">
            <a:solidFill>
              <a:schemeClr val="dk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7482210" y="994041"/>
        <a:ext cx="1870553" cy="748221"/>
      </dsp:txXfrm>
    </dsp:sp>
    <dsp:sp modelId="{D1400901-74F9-4A49-9A51-1A76479843FF}">
      <dsp:nvSpPr>
        <dsp:cNvPr id="9" name="燕尾形 8"/>
        <dsp:cNvSpPr/>
      </dsp:nvSpPr>
      <dsp:spPr bwMode="white">
        <a:xfrm>
          <a:off x="8978652" y="994041"/>
          <a:ext cx="1870553" cy="748221"/>
        </a:xfrm>
        <a:prstGeom prst="chevron">
          <a:avLst/>
        </a:prstGeom>
      </dsp:spPr>
      <dsp:style>
        <a:lnRef idx="2">
          <a:schemeClr val="accent2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112014" tIns="74676" rIns="37338" bIns="74676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ts val="17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作假</a:t>
          </a:r>
          <a:endParaRPr lang="en-US" altLang="zh-CN" sz="2800">
            <a:solidFill>
              <a:schemeClr val="dk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lvl="0">
            <a:lnSpc>
              <a:spcPts val="17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处理</a:t>
          </a:r>
          <a:endParaRPr lang="zh-CN" altLang="en-US" sz="2800" dirty="0">
            <a:solidFill>
              <a:schemeClr val="dk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8978652" y="994041"/>
        <a:ext cx="1870553" cy="74822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0042061" cy="1888795"/>
        <a:chOff x="0" y="0"/>
        <a:chExt cx="10042061" cy="1888795"/>
      </a:xfrm>
    </dsp:grpSpPr>
    <dsp:sp modelId="{A2C49421-599E-4A2F-B643-9F167FE438CF}">
      <dsp:nvSpPr>
        <dsp:cNvPr id="3" name="圆角矩形 2"/>
        <dsp:cNvSpPr/>
      </dsp:nvSpPr>
      <dsp:spPr bwMode="white">
        <a:xfrm>
          <a:off x="0" y="365048"/>
          <a:ext cx="1931166" cy="1158699"/>
        </a:xfrm>
        <a:prstGeom prst="roundRect">
          <a:avLst>
            <a:gd name="adj" fmla="val 10000"/>
          </a:avLst>
        </a:prstGeom>
      </dsp:spPr>
      <dsp:style>
        <a:lnRef idx="3">
          <a:schemeClr val="accent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lIns="83820" tIns="83820" rIns="83820" bIns="8382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dk1"/>
              </a:solidFill>
            </a:rPr>
            <a:t>学习中心提交论文至分部</a:t>
          </a:r>
          <a:endParaRPr>
            <a:solidFill>
              <a:schemeClr val="dk1"/>
            </a:solidFill>
          </a:endParaRPr>
        </a:p>
      </dsp:txBody>
      <dsp:txXfrm>
        <a:off x="0" y="365048"/>
        <a:ext cx="1931166" cy="1158699"/>
      </dsp:txXfrm>
    </dsp:sp>
    <dsp:sp modelId="{916E9C1F-B451-4303-B887-95B457D9A75B}">
      <dsp:nvSpPr>
        <dsp:cNvPr id="4" name="右箭头 3"/>
        <dsp:cNvSpPr/>
      </dsp:nvSpPr>
      <dsp:spPr bwMode="white">
        <a:xfrm>
          <a:off x="2112695" y="704933"/>
          <a:ext cx="409407" cy="478929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2">
            <a:tint val="60000"/>
          </a:schemeClr>
        </a:lnRef>
        <a:fillRef idx="1">
          <a:schemeClr val="accent2">
            <a:tint val="6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solidFill>
              <a:schemeClr val="tx1"/>
            </a:solidFill>
          </a:endParaRPr>
        </a:p>
      </dsp:txBody>
      <dsp:txXfrm>
        <a:off x="2112695" y="704933"/>
        <a:ext cx="409407" cy="478929"/>
      </dsp:txXfrm>
    </dsp:sp>
    <dsp:sp modelId="{B0FF9430-005D-465D-8845-9C43B6632ED5}">
      <dsp:nvSpPr>
        <dsp:cNvPr id="5" name="圆角矩形 4"/>
        <dsp:cNvSpPr/>
      </dsp:nvSpPr>
      <dsp:spPr bwMode="white">
        <a:xfrm>
          <a:off x="2703632" y="365048"/>
          <a:ext cx="1931166" cy="1158699"/>
        </a:xfrm>
        <a:prstGeom prst="roundRect">
          <a:avLst>
            <a:gd name="adj" fmla="val 10000"/>
          </a:avLst>
        </a:prstGeom>
      </dsp:spPr>
      <dsp:style>
        <a:lnRef idx="3">
          <a:schemeClr val="accent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lIns="83820" tIns="83820" rIns="83820" bIns="8382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dk1"/>
              </a:solidFill>
            </a:rPr>
            <a:t>分部审核后提交分委员会</a:t>
          </a:r>
          <a:endParaRPr>
            <a:solidFill>
              <a:schemeClr val="dk1"/>
            </a:solidFill>
          </a:endParaRPr>
        </a:p>
      </dsp:txBody>
      <dsp:txXfrm>
        <a:off x="2703632" y="365048"/>
        <a:ext cx="1931166" cy="1158699"/>
      </dsp:txXfrm>
    </dsp:sp>
    <dsp:sp modelId="{9ABCE9C7-E9ED-483F-956E-5C8B86160667}">
      <dsp:nvSpPr>
        <dsp:cNvPr id="6" name="右箭头 5"/>
        <dsp:cNvSpPr/>
      </dsp:nvSpPr>
      <dsp:spPr bwMode="white">
        <a:xfrm>
          <a:off x="4816327" y="704933"/>
          <a:ext cx="409407" cy="478929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2">
            <a:tint val="60000"/>
          </a:schemeClr>
        </a:lnRef>
        <a:fillRef idx="1">
          <a:schemeClr val="accent2">
            <a:tint val="6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solidFill>
              <a:schemeClr val="tx1"/>
            </a:solidFill>
          </a:endParaRPr>
        </a:p>
      </dsp:txBody>
      <dsp:txXfrm>
        <a:off x="4816327" y="704933"/>
        <a:ext cx="409407" cy="478929"/>
      </dsp:txXfrm>
    </dsp:sp>
    <dsp:sp modelId="{3FD94A8C-CA40-469A-81A3-406822DD895D}">
      <dsp:nvSpPr>
        <dsp:cNvPr id="7" name="圆角矩形 6"/>
        <dsp:cNvSpPr/>
      </dsp:nvSpPr>
      <dsp:spPr bwMode="white">
        <a:xfrm>
          <a:off x="5407264" y="365048"/>
          <a:ext cx="1931166" cy="1158699"/>
        </a:xfrm>
        <a:prstGeom prst="roundRect">
          <a:avLst>
            <a:gd name="adj" fmla="val 10000"/>
          </a:avLst>
        </a:prstGeom>
      </dsp:spPr>
      <dsp:style>
        <a:lnRef idx="3">
          <a:schemeClr val="accent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lIns="83820" tIns="83820" rIns="83820" bIns="8382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dk1"/>
              </a:solidFill>
            </a:rPr>
            <a:t>分委员会组织教师评审</a:t>
          </a:r>
          <a:endParaRPr lang="zh-CN" altLang="en-US" dirty="0">
            <a:solidFill>
              <a:schemeClr val="dk1"/>
            </a:solidFill>
          </a:endParaRPr>
        </a:p>
      </dsp:txBody>
      <dsp:txXfrm>
        <a:off x="5407264" y="365048"/>
        <a:ext cx="1931166" cy="1158699"/>
      </dsp:txXfrm>
    </dsp:sp>
    <dsp:sp modelId="{D6C88478-9694-495E-A8F7-FE55B8004C5A}">
      <dsp:nvSpPr>
        <dsp:cNvPr id="8" name="右箭头 7"/>
        <dsp:cNvSpPr/>
      </dsp:nvSpPr>
      <dsp:spPr bwMode="white">
        <a:xfrm>
          <a:off x="7519959" y="704933"/>
          <a:ext cx="409407" cy="478929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2">
            <a:tint val="60000"/>
          </a:schemeClr>
        </a:lnRef>
        <a:fillRef idx="1">
          <a:schemeClr val="accent2">
            <a:tint val="6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solidFill>
              <a:schemeClr val="tx1"/>
            </a:solidFill>
          </a:endParaRPr>
        </a:p>
      </dsp:txBody>
      <dsp:txXfrm>
        <a:off x="7519959" y="704933"/>
        <a:ext cx="409407" cy="478929"/>
      </dsp:txXfrm>
    </dsp:sp>
    <dsp:sp modelId="{BB35AE12-BD29-4882-8E93-ACD73C763305}">
      <dsp:nvSpPr>
        <dsp:cNvPr id="9" name="圆角矩形 8"/>
        <dsp:cNvSpPr/>
      </dsp:nvSpPr>
      <dsp:spPr bwMode="white">
        <a:xfrm>
          <a:off x="8110895" y="365048"/>
          <a:ext cx="1931166" cy="1158699"/>
        </a:xfrm>
        <a:prstGeom prst="roundRect">
          <a:avLst>
            <a:gd name="adj" fmla="val 10000"/>
          </a:avLst>
        </a:prstGeom>
      </dsp:spPr>
      <dsp:style>
        <a:lnRef idx="3">
          <a:schemeClr val="accent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lIns="83820" tIns="83820" rIns="83820" bIns="8382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dk1"/>
              </a:solidFill>
            </a:rPr>
            <a:t>分委员会确定终审成绩</a:t>
          </a:r>
          <a:endParaRPr lang="zh-CN" altLang="en-US" dirty="0">
            <a:solidFill>
              <a:schemeClr val="dk1"/>
            </a:solidFill>
          </a:endParaRPr>
        </a:p>
      </dsp:txBody>
      <dsp:txXfrm>
        <a:off x="8110895" y="365048"/>
        <a:ext cx="1931166" cy="115869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306424" cy="4064000"/>
        <a:chOff x="0" y="0"/>
        <a:chExt cx="5306424" cy="4064000"/>
      </a:xfrm>
    </dsp:grpSpPr>
    <dsp:sp modelId="{822AE665-3858-40FA-A326-0E3B8E70FE96}">
      <dsp:nvSpPr>
        <dsp:cNvPr id="3" name="直接连接符 2"/>
        <dsp:cNvSpPr/>
      </dsp:nvSpPr>
      <dsp:spPr bwMode="white">
        <a:xfrm>
          <a:off x="0" y="0"/>
          <a:ext cx="5306424" cy="0"/>
        </a:xfrm>
        <a:prstGeom prst="line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0" y="0"/>
        <a:ext cx="5306424" cy="0"/>
      </dsp:txXfrm>
    </dsp:sp>
    <dsp:sp modelId="{8E3CBB5E-AF24-4F2A-BF28-29B4C340BEBE}">
      <dsp:nvSpPr>
        <dsp:cNvPr id="4" name="矩形 3"/>
        <dsp:cNvSpPr/>
      </dsp:nvSpPr>
      <dsp:spPr bwMode="white">
        <a:xfrm>
          <a:off x="0" y="0"/>
          <a:ext cx="1061285" cy="406400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220979" tIns="220979" rIns="220979" bIns="220979" anchor="t"/>
        <a:lstStyle>
          <a:lvl1pPr algn="l">
            <a:defRPr sz="5800"/>
          </a:lvl1pPr>
          <a:lvl2pPr marL="285750" indent="-285750" algn="l">
            <a:defRPr sz="4500"/>
          </a:lvl2pPr>
          <a:lvl3pPr marL="571500" indent="-285750" algn="l">
            <a:defRPr sz="4500"/>
          </a:lvl3pPr>
          <a:lvl4pPr marL="857250" indent="-285750" algn="l">
            <a:defRPr sz="4500"/>
          </a:lvl4pPr>
          <a:lvl5pPr marL="1143000" indent="-285750" algn="l">
            <a:defRPr sz="4500"/>
          </a:lvl5pPr>
          <a:lvl6pPr marL="1428750" indent="-285750" algn="l">
            <a:defRPr sz="4500"/>
          </a:lvl6pPr>
          <a:lvl7pPr marL="1714500" indent="-285750" algn="l">
            <a:defRPr sz="4500"/>
          </a:lvl7pPr>
          <a:lvl8pPr marL="2000250" indent="-285750" algn="l">
            <a:defRPr sz="4500"/>
          </a:lvl8pPr>
          <a:lvl9pPr marL="2286000" indent="-285750" algn="l">
            <a:defRPr sz="4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选题范围</a:t>
          </a:r>
          <a:endParaRPr>
            <a:solidFill>
              <a:schemeClr val="tx1"/>
            </a:solidFill>
          </a:endParaRPr>
        </a:p>
      </dsp:txBody>
      <dsp:txXfrm>
        <a:off x="0" y="0"/>
        <a:ext cx="1061285" cy="4064000"/>
      </dsp:txXfrm>
    </dsp:sp>
    <dsp:sp modelId="{94E58C7D-78A6-4BDB-A2F9-F83B12ADF402}">
      <dsp:nvSpPr>
        <dsp:cNvPr id="5" name="矩形 4"/>
        <dsp:cNvSpPr/>
      </dsp:nvSpPr>
      <dsp:spPr bwMode="white">
        <a:xfrm>
          <a:off x="1140881" y="24047"/>
          <a:ext cx="4165543" cy="48094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76200" tIns="76200" rIns="76200" bIns="76200" anchor="t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数据通信技术与应用</a:t>
          </a:r>
          <a:endParaRPr>
            <a:solidFill>
              <a:schemeClr val="tx1"/>
            </a:solidFill>
          </a:endParaRPr>
        </a:p>
      </dsp:txBody>
      <dsp:txXfrm>
        <a:off x="1140881" y="24047"/>
        <a:ext cx="4165543" cy="480947"/>
      </dsp:txXfrm>
    </dsp:sp>
    <dsp:sp modelId="{D9D7F3C2-387C-4799-82B0-36281777E731}">
      <dsp:nvSpPr>
        <dsp:cNvPr id="6" name="直接连接符 5"/>
        <dsp:cNvSpPr/>
      </dsp:nvSpPr>
      <dsp:spPr bwMode="white">
        <a:xfrm>
          <a:off x="1061285" y="504994"/>
          <a:ext cx="4245139" cy="0"/>
        </a:xfrm>
        <a:prstGeom prst="line">
          <a:avLst/>
        </a:prstGeom>
      </dsp:spPr>
      <dsp:style>
        <a:lnRef idx="2">
          <a:schemeClr val="accent1">
            <a:tint val="50000"/>
          </a:schemeClr>
        </a:lnRef>
        <a:fillRef idx="1">
          <a:schemeClr val="accent1"/>
        </a:fillRef>
        <a:effectRef idx="0">
          <a:scrgbClr r="0" g="0" b="0"/>
        </a:effectRef>
        <a:fontRef idx="minor"/>
      </dsp:style>
      <dsp:txXfrm>
        <a:off x="1061285" y="504994"/>
        <a:ext cx="4245139" cy="0"/>
      </dsp:txXfrm>
    </dsp:sp>
    <dsp:sp modelId="{9BF2C19A-DBC4-4B0E-A1B1-CF4D0D410E36}">
      <dsp:nvSpPr>
        <dsp:cNvPr id="7" name="矩形 6"/>
        <dsp:cNvSpPr/>
      </dsp:nvSpPr>
      <dsp:spPr bwMode="white">
        <a:xfrm>
          <a:off x="1140881" y="529041"/>
          <a:ext cx="4165543" cy="48094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76200" tIns="76200" rIns="76200" bIns="76200" anchor="t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多媒体技术与应用</a:t>
          </a:r>
          <a:endParaRPr>
            <a:solidFill>
              <a:schemeClr val="tx1"/>
            </a:solidFill>
          </a:endParaRPr>
        </a:p>
      </dsp:txBody>
      <dsp:txXfrm>
        <a:off x="1140881" y="529041"/>
        <a:ext cx="4165543" cy="480947"/>
      </dsp:txXfrm>
    </dsp:sp>
    <dsp:sp modelId="{2C9C86D4-88BC-42B3-AE89-420C23D51AE8}">
      <dsp:nvSpPr>
        <dsp:cNvPr id="8" name="直接连接符 7"/>
        <dsp:cNvSpPr/>
      </dsp:nvSpPr>
      <dsp:spPr bwMode="white">
        <a:xfrm>
          <a:off x="1061285" y="1009988"/>
          <a:ext cx="4245139" cy="0"/>
        </a:xfrm>
        <a:prstGeom prst="line">
          <a:avLst/>
        </a:prstGeom>
      </dsp:spPr>
      <dsp:style>
        <a:lnRef idx="2">
          <a:schemeClr val="accent1">
            <a:tint val="50000"/>
          </a:schemeClr>
        </a:lnRef>
        <a:fillRef idx="1">
          <a:schemeClr val="accent1"/>
        </a:fillRef>
        <a:effectRef idx="0">
          <a:scrgbClr r="0" g="0" b="0"/>
        </a:effectRef>
        <a:fontRef idx="minor"/>
      </dsp:style>
      <dsp:txXfrm>
        <a:off x="1061285" y="1009988"/>
        <a:ext cx="4245139" cy="0"/>
      </dsp:txXfrm>
    </dsp:sp>
    <dsp:sp modelId="{13C15257-57DB-4B62-ADEC-1D0DACA1F974}">
      <dsp:nvSpPr>
        <dsp:cNvPr id="9" name="矩形 8"/>
        <dsp:cNvSpPr/>
      </dsp:nvSpPr>
      <dsp:spPr bwMode="white">
        <a:xfrm>
          <a:off x="1140881" y="1034036"/>
          <a:ext cx="4165543" cy="48094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76200" tIns="76200" rIns="76200" bIns="76200" anchor="t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计算机辅助教学软件</a:t>
          </a:r>
          <a:endParaRPr>
            <a:solidFill>
              <a:schemeClr val="tx1"/>
            </a:solidFill>
          </a:endParaRPr>
        </a:p>
      </dsp:txBody>
      <dsp:txXfrm>
        <a:off x="1140881" y="1034036"/>
        <a:ext cx="4165543" cy="480947"/>
      </dsp:txXfrm>
    </dsp:sp>
    <dsp:sp modelId="{277FF79C-09BA-4C2B-8BF7-7BCCAC3F3664}">
      <dsp:nvSpPr>
        <dsp:cNvPr id="10" name="直接连接符 9"/>
        <dsp:cNvSpPr/>
      </dsp:nvSpPr>
      <dsp:spPr bwMode="white">
        <a:xfrm>
          <a:off x="1061285" y="1514982"/>
          <a:ext cx="4245139" cy="0"/>
        </a:xfrm>
        <a:prstGeom prst="line">
          <a:avLst/>
        </a:prstGeom>
      </dsp:spPr>
      <dsp:style>
        <a:lnRef idx="2">
          <a:schemeClr val="accent1">
            <a:tint val="50000"/>
          </a:schemeClr>
        </a:lnRef>
        <a:fillRef idx="1">
          <a:schemeClr val="accent1"/>
        </a:fillRef>
        <a:effectRef idx="0">
          <a:scrgbClr r="0" g="0" b="0"/>
        </a:effectRef>
        <a:fontRef idx="minor"/>
      </dsp:style>
      <dsp:txXfrm>
        <a:off x="1061285" y="1514982"/>
        <a:ext cx="4245139" cy="0"/>
      </dsp:txXfrm>
    </dsp:sp>
    <dsp:sp modelId="{6DDC7463-577B-4DA5-AC20-D3F401400613}">
      <dsp:nvSpPr>
        <dsp:cNvPr id="11" name="矩形 10"/>
        <dsp:cNvSpPr/>
      </dsp:nvSpPr>
      <dsp:spPr bwMode="white">
        <a:xfrm>
          <a:off x="1140881" y="1539030"/>
          <a:ext cx="4165543" cy="48094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76200" tIns="76200" rIns="76200" bIns="76200" anchor="t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信息管理系统</a:t>
          </a:r>
          <a:endParaRPr>
            <a:solidFill>
              <a:schemeClr val="tx1"/>
            </a:solidFill>
          </a:endParaRPr>
        </a:p>
      </dsp:txBody>
      <dsp:txXfrm>
        <a:off x="1140881" y="1539030"/>
        <a:ext cx="4165543" cy="480947"/>
      </dsp:txXfrm>
    </dsp:sp>
    <dsp:sp modelId="{01F1FD09-9F83-4B82-8C71-1800C8F41FCB}">
      <dsp:nvSpPr>
        <dsp:cNvPr id="12" name="直接连接符 11"/>
        <dsp:cNvSpPr/>
      </dsp:nvSpPr>
      <dsp:spPr bwMode="white">
        <a:xfrm>
          <a:off x="1061285" y="2019976"/>
          <a:ext cx="4245139" cy="0"/>
        </a:xfrm>
        <a:prstGeom prst="line">
          <a:avLst/>
        </a:prstGeom>
      </dsp:spPr>
      <dsp:style>
        <a:lnRef idx="2">
          <a:schemeClr val="accent1">
            <a:tint val="50000"/>
          </a:schemeClr>
        </a:lnRef>
        <a:fillRef idx="1">
          <a:schemeClr val="accent1"/>
        </a:fillRef>
        <a:effectRef idx="0">
          <a:scrgbClr r="0" g="0" b="0"/>
        </a:effectRef>
        <a:fontRef idx="minor"/>
      </dsp:style>
      <dsp:txXfrm>
        <a:off x="1061285" y="2019976"/>
        <a:ext cx="4245139" cy="0"/>
      </dsp:txXfrm>
    </dsp:sp>
    <dsp:sp modelId="{009A1D08-9AE1-473F-A16D-FEB79E5EE5BE}">
      <dsp:nvSpPr>
        <dsp:cNvPr id="13" name="矩形 12"/>
        <dsp:cNvSpPr/>
      </dsp:nvSpPr>
      <dsp:spPr bwMode="white">
        <a:xfrm>
          <a:off x="1140881" y="2044024"/>
          <a:ext cx="4165543" cy="48094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76200" tIns="76200" rIns="76200" bIns="76200" anchor="t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数据库研究与应用</a:t>
          </a:r>
          <a:endParaRPr>
            <a:solidFill>
              <a:schemeClr val="tx1"/>
            </a:solidFill>
          </a:endParaRPr>
        </a:p>
      </dsp:txBody>
      <dsp:txXfrm>
        <a:off x="1140881" y="2044024"/>
        <a:ext cx="4165543" cy="480947"/>
      </dsp:txXfrm>
    </dsp:sp>
    <dsp:sp modelId="{DE1EFB61-E178-4A5E-AE38-984497F26264}">
      <dsp:nvSpPr>
        <dsp:cNvPr id="14" name="直接连接符 13"/>
        <dsp:cNvSpPr/>
      </dsp:nvSpPr>
      <dsp:spPr bwMode="white">
        <a:xfrm>
          <a:off x="1061285" y="2524970"/>
          <a:ext cx="4245139" cy="0"/>
        </a:xfrm>
        <a:prstGeom prst="line">
          <a:avLst/>
        </a:prstGeom>
      </dsp:spPr>
      <dsp:style>
        <a:lnRef idx="2">
          <a:schemeClr val="accent1">
            <a:tint val="50000"/>
          </a:schemeClr>
        </a:lnRef>
        <a:fillRef idx="1">
          <a:schemeClr val="accent1"/>
        </a:fillRef>
        <a:effectRef idx="0">
          <a:scrgbClr r="0" g="0" b="0"/>
        </a:effectRef>
        <a:fontRef idx="minor"/>
      </dsp:style>
      <dsp:txXfrm>
        <a:off x="1061285" y="2524970"/>
        <a:ext cx="4245139" cy="0"/>
      </dsp:txXfrm>
    </dsp:sp>
    <dsp:sp modelId="{A8FE9031-C466-4F67-8186-C2947B0070E2}">
      <dsp:nvSpPr>
        <dsp:cNvPr id="15" name="矩形 14"/>
        <dsp:cNvSpPr/>
      </dsp:nvSpPr>
      <dsp:spPr bwMode="white">
        <a:xfrm>
          <a:off x="1140881" y="2549018"/>
          <a:ext cx="4165543" cy="48094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76200" tIns="76200" rIns="76200" bIns="76200" anchor="t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工业控制系统</a:t>
          </a:r>
          <a:endParaRPr>
            <a:solidFill>
              <a:schemeClr val="tx1"/>
            </a:solidFill>
          </a:endParaRPr>
        </a:p>
      </dsp:txBody>
      <dsp:txXfrm>
        <a:off x="1140881" y="2549018"/>
        <a:ext cx="4165543" cy="480947"/>
      </dsp:txXfrm>
    </dsp:sp>
    <dsp:sp modelId="{D989CE9D-D260-403C-94E3-F7E81184849A}">
      <dsp:nvSpPr>
        <dsp:cNvPr id="16" name="直接连接符 15"/>
        <dsp:cNvSpPr/>
      </dsp:nvSpPr>
      <dsp:spPr bwMode="white">
        <a:xfrm>
          <a:off x="1061285" y="3029964"/>
          <a:ext cx="4245139" cy="0"/>
        </a:xfrm>
        <a:prstGeom prst="line">
          <a:avLst/>
        </a:prstGeom>
      </dsp:spPr>
      <dsp:style>
        <a:lnRef idx="2">
          <a:schemeClr val="accent1">
            <a:tint val="50000"/>
          </a:schemeClr>
        </a:lnRef>
        <a:fillRef idx="1">
          <a:schemeClr val="accent1"/>
        </a:fillRef>
        <a:effectRef idx="0">
          <a:scrgbClr r="0" g="0" b="0"/>
        </a:effectRef>
        <a:fontRef idx="minor"/>
      </dsp:style>
      <dsp:txXfrm>
        <a:off x="1061285" y="3029964"/>
        <a:ext cx="4245139" cy="0"/>
      </dsp:txXfrm>
    </dsp:sp>
    <dsp:sp modelId="{464B111B-2562-4284-8389-5D54015120B3}">
      <dsp:nvSpPr>
        <dsp:cNvPr id="17" name="矩形 16"/>
        <dsp:cNvSpPr/>
      </dsp:nvSpPr>
      <dsp:spPr bwMode="white">
        <a:xfrm>
          <a:off x="1140881" y="3054012"/>
          <a:ext cx="4165543" cy="48094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76200" tIns="76200" rIns="76200" bIns="76200" anchor="t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网络实用软件</a:t>
          </a:r>
          <a:endParaRPr>
            <a:solidFill>
              <a:schemeClr val="tx1"/>
            </a:solidFill>
          </a:endParaRPr>
        </a:p>
      </dsp:txBody>
      <dsp:txXfrm>
        <a:off x="1140881" y="3054012"/>
        <a:ext cx="4165543" cy="480947"/>
      </dsp:txXfrm>
    </dsp:sp>
    <dsp:sp modelId="{F231993B-FEA4-463E-B297-C1E1A71B46E5}">
      <dsp:nvSpPr>
        <dsp:cNvPr id="18" name="直接连接符 17"/>
        <dsp:cNvSpPr/>
      </dsp:nvSpPr>
      <dsp:spPr bwMode="white">
        <a:xfrm>
          <a:off x="1061285" y="3534959"/>
          <a:ext cx="4245139" cy="0"/>
        </a:xfrm>
        <a:prstGeom prst="line">
          <a:avLst/>
        </a:prstGeom>
      </dsp:spPr>
      <dsp:style>
        <a:lnRef idx="2">
          <a:schemeClr val="accent1">
            <a:tint val="50000"/>
          </a:schemeClr>
        </a:lnRef>
        <a:fillRef idx="1">
          <a:schemeClr val="accent1"/>
        </a:fillRef>
        <a:effectRef idx="0">
          <a:scrgbClr r="0" g="0" b="0"/>
        </a:effectRef>
        <a:fontRef idx="minor"/>
      </dsp:style>
      <dsp:txXfrm>
        <a:off x="1061285" y="3534959"/>
        <a:ext cx="4245139" cy="0"/>
      </dsp:txXfrm>
    </dsp:sp>
    <dsp:sp modelId="{BFFD1826-BFDF-41C6-A97F-25FE383811F2}">
      <dsp:nvSpPr>
        <dsp:cNvPr id="19" name="矩形 18"/>
        <dsp:cNvSpPr/>
      </dsp:nvSpPr>
      <dsp:spPr bwMode="white">
        <a:xfrm>
          <a:off x="1140881" y="3559006"/>
          <a:ext cx="4165543" cy="48094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76200" tIns="76200" rIns="76200" bIns="76200" anchor="t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智能算法研究与应用</a:t>
          </a:r>
          <a:endParaRPr>
            <a:solidFill>
              <a:schemeClr val="tx1"/>
            </a:solidFill>
          </a:endParaRPr>
        </a:p>
      </dsp:txBody>
      <dsp:txXfrm>
        <a:off x="1140881" y="3559006"/>
        <a:ext cx="4165543" cy="480947"/>
      </dsp:txXfrm>
    </dsp:sp>
    <dsp:sp modelId="{147C2BCB-6BB8-446B-8BA5-0B69F648A35C}">
      <dsp:nvSpPr>
        <dsp:cNvPr id="20" name="直接连接符 19"/>
        <dsp:cNvSpPr/>
      </dsp:nvSpPr>
      <dsp:spPr bwMode="white">
        <a:xfrm>
          <a:off x="1061285" y="4039953"/>
          <a:ext cx="4245139" cy="0"/>
        </a:xfrm>
        <a:prstGeom prst="line">
          <a:avLst/>
        </a:prstGeom>
      </dsp:spPr>
      <dsp:style>
        <a:lnRef idx="2">
          <a:schemeClr val="accent1">
            <a:tint val="50000"/>
          </a:schemeClr>
        </a:lnRef>
        <a:fillRef idx="1">
          <a:schemeClr val="accent1"/>
        </a:fillRef>
        <a:effectRef idx="0">
          <a:scrgbClr r="0" g="0" b="0"/>
        </a:effectRef>
        <a:fontRef idx="minor"/>
      </dsp:style>
      <dsp:txXfrm>
        <a:off x="1061285" y="4039953"/>
        <a:ext cx="4245139" cy="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096000" cy="4064000"/>
        <a:chOff x="0" y="0"/>
        <a:chExt cx="6096000" cy="4064000"/>
      </a:xfrm>
    </dsp:grpSpPr>
    <dsp:sp modelId="{822AE665-3858-40FA-A326-0E3B8E70FE96}">
      <dsp:nvSpPr>
        <dsp:cNvPr id="3" name="直接连接符 2"/>
        <dsp:cNvSpPr/>
      </dsp:nvSpPr>
      <dsp:spPr bwMode="white">
        <a:xfrm>
          <a:off x="0" y="0"/>
          <a:ext cx="6096000" cy="0"/>
        </a:xfrm>
        <a:prstGeom prst="line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0" y="0"/>
        <a:ext cx="6096000" cy="0"/>
      </dsp:txXfrm>
    </dsp:sp>
    <dsp:sp modelId="{8E3CBB5E-AF24-4F2A-BF28-29B4C340BEBE}">
      <dsp:nvSpPr>
        <dsp:cNvPr id="4" name="矩形 3"/>
        <dsp:cNvSpPr/>
      </dsp:nvSpPr>
      <dsp:spPr bwMode="white">
        <a:xfrm>
          <a:off x="0" y="0"/>
          <a:ext cx="6096000" cy="50800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80010" tIns="80010" rIns="80010" bIns="80010" anchor="t"/>
        <a:lstStyle>
          <a:lvl1pPr algn="l">
            <a:defRPr sz="2100"/>
          </a:lvl1pPr>
          <a:lvl2pPr marL="171450" indent="-171450" algn="l">
            <a:defRPr sz="1600"/>
          </a:lvl2pPr>
          <a:lvl3pPr marL="342900" indent="-171450" algn="l">
            <a:defRPr sz="1600"/>
          </a:lvl3pPr>
          <a:lvl4pPr marL="514350" indent="-171450" algn="l">
            <a:defRPr sz="1600"/>
          </a:lvl4pPr>
          <a:lvl5pPr marL="685800" indent="-171450" algn="l">
            <a:defRPr sz="1600"/>
          </a:lvl5pPr>
          <a:lvl6pPr marL="857250" indent="-171450" algn="l">
            <a:defRPr sz="1600"/>
          </a:lvl6pPr>
          <a:lvl7pPr marL="1028700" indent="-171450" algn="l">
            <a:defRPr sz="1600"/>
          </a:lvl7pPr>
          <a:lvl8pPr marL="1200150" indent="-171450" algn="l">
            <a:defRPr sz="1600"/>
          </a:lvl8pPr>
          <a:lvl9pPr marL="1371600" indent="-171450" algn="l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系统软件、工具分析及研究</a:t>
          </a:r>
          <a:endParaRPr>
            <a:solidFill>
              <a:schemeClr val="tx1"/>
            </a:solidFill>
          </a:endParaRPr>
        </a:p>
      </dsp:txBody>
      <dsp:txXfrm>
        <a:off x="0" y="0"/>
        <a:ext cx="6096000" cy="508000"/>
      </dsp:txXfrm>
    </dsp:sp>
    <dsp:sp modelId="{23EE6111-9D70-4A7A-897C-4F0A038BF038}">
      <dsp:nvSpPr>
        <dsp:cNvPr id="5" name="直接连接符 4"/>
        <dsp:cNvSpPr/>
      </dsp:nvSpPr>
      <dsp:spPr bwMode="white">
        <a:xfrm>
          <a:off x="0" y="508000"/>
          <a:ext cx="6096000" cy="0"/>
        </a:xfrm>
        <a:prstGeom prst="line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0" y="508000"/>
        <a:ext cx="6096000" cy="0"/>
      </dsp:txXfrm>
    </dsp:sp>
    <dsp:sp modelId="{57F08738-D742-4A5E-A350-D26B2D90B3DF}">
      <dsp:nvSpPr>
        <dsp:cNvPr id="6" name="矩形 5"/>
        <dsp:cNvSpPr/>
      </dsp:nvSpPr>
      <dsp:spPr bwMode="white">
        <a:xfrm>
          <a:off x="0" y="508000"/>
          <a:ext cx="6096000" cy="50800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80010" tIns="80010" rIns="80010" bIns="80010" anchor="t"/>
        <a:lstStyle>
          <a:lvl1pPr algn="l">
            <a:defRPr sz="2100"/>
          </a:lvl1pPr>
          <a:lvl2pPr marL="171450" indent="-171450" algn="l">
            <a:defRPr sz="1600"/>
          </a:lvl2pPr>
          <a:lvl3pPr marL="342900" indent="-171450" algn="l">
            <a:defRPr sz="1600"/>
          </a:lvl3pPr>
          <a:lvl4pPr marL="514350" indent="-171450" algn="l">
            <a:defRPr sz="1600"/>
          </a:lvl4pPr>
          <a:lvl5pPr marL="685800" indent="-171450" algn="l">
            <a:defRPr sz="1600"/>
          </a:lvl5pPr>
          <a:lvl6pPr marL="857250" indent="-171450" algn="l">
            <a:defRPr sz="1600"/>
          </a:lvl6pPr>
          <a:lvl7pPr marL="1028700" indent="-171450" algn="l">
            <a:defRPr sz="1600"/>
          </a:lvl7pPr>
          <a:lvl8pPr marL="1200150" indent="-171450" algn="l">
            <a:defRPr sz="1600"/>
          </a:lvl8pPr>
          <a:lvl9pPr marL="1371600" indent="-171450" algn="l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程序设计理论及方法</a:t>
          </a:r>
          <a:endParaRPr lang="zh-CN" altLang="en-US" dirty="0">
            <a:solidFill>
              <a:schemeClr val="tx1"/>
            </a:solidFill>
          </a:endParaRPr>
        </a:p>
      </dsp:txBody>
      <dsp:txXfrm>
        <a:off x="0" y="508000"/>
        <a:ext cx="6096000" cy="508000"/>
      </dsp:txXfrm>
    </dsp:sp>
    <dsp:sp modelId="{2C7A9B52-5F5B-4A75-8E8E-086F740B5749}">
      <dsp:nvSpPr>
        <dsp:cNvPr id="7" name="直接连接符 6"/>
        <dsp:cNvSpPr/>
      </dsp:nvSpPr>
      <dsp:spPr bwMode="white">
        <a:xfrm>
          <a:off x="0" y="1016000"/>
          <a:ext cx="6096000" cy="0"/>
        </a:xfrm>
        <a:prstGeom prst="line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0" y="1016000"/>
        <a:ext cx="6096000" cy="0"/>
      </dsp:txXfrm>
    </dsp:sp>
    <dsp:sp modelId="{6146F368-EA0A-4A36-BF9B-630CC75BA199}">
      <dsp:nvSpPr>
        <dsp:cNvPr id="8" name="矩形 7"/>
        <dsp:cNvSpPr/>
      </dsp:nvSpPr>
      <dsp:spPr bwMode="white">
        <a:xfrm>
          <a:off x="0" y="1016000"/>
          <a:ext cx="6096000" cy="50800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80010" tIns="80010" rIns="80010" bIns="80010" anchor="t"/>
        <a:lstStyle>
          <a:lvl1pPr algn="l">
            <a:defRPr sz="2100"/>
          </a:lvl1pPr>
          <a:lvl2pPr marL="171450" indent="-171450" algn="l">
            <a:defRPr sz="1600"/>
          </a:lvl2pPr>
          <a:lvl3pPr marL="342900" indent="-171450" algn="l">
            <a:defRPr sz="1600"/>
          </a:lvl3pPr>
          <a:lvl4pPr marL="514350" indent="-171450" algn="l">
            <a:defRPr sz="1600"/>
          </a:lvl4pPr>
          <a:lvl5pPr marL="685800" indent="-171450" algn="l">
            <a:defRPr sz="1600"/>
          </a:lvl5pPr>
          <a:lvl6pPr marL="857250" indent="-171450" algn="l">
            <a:defRPr sz="1600"/>
          </a:lvl6pPr>
          <a:lvl7pPr marL="1028700" indent="-171450" algn="l">
            <a:defRPr sz="1600"/>
          </a:lvl7pPr>
          <a:lvl8pPr marL="1200150" indent="-171450" algn="l">
            <a:defRPr sz="1600"/>
          </a:lvl8pPr>
          <a:lvl9pPr marL="1371600" indent="-171450" algn="l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计算机网络及应用、网络安全</a:t>
          </a:r>
          <a:endParaRPr>
            <a:solidFill>
              <a:schemeClr val="tx1"/>
            </a:solidFill>
          </a:endParaRPr>
        </a:p>
      </dsp:txBody>
      <dsp:txXfrm>
        <a:off x="0" y="1016000"/>
        <a:ext cx="6096000" cy="508000"/>
      </dsp:txXfrm>
    </dsp:sp>
    <dsp:sp modelId="{09828287-6C56-4CC2-9A7E-88869C835227}">
      <dsp:nvSpPr>
        <dsp:cNvPr id="9" name="直接连接符 8"/>
        <dsp:cNvSpPr/>
      </dsp:nvSpPr>
      <dsp:spPr bwMode="white">
        <a:xfrm>
          <a:off x="0" y="1524000"/>
          <a:ext cx="6096000" cy="0"/>
        </a:xfrm>
        <a:prstGeom prst="line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0" y="1524000"/>
        <a:ext cx="6096000" cy="0"/>
      </dsp:txXfrm>
    </dsp:sp>
    <dsp:sp modelId="{ABEB69EA-6F80-46A9-9D71-F463145EE19C}">
      <dsp:nvSpPr>
        <dsp:cNvPr id="10" name="矩形 9"/>
        <dsp:cNvSpPr/>
      </dsp:nvSpPr>
      <dsp:spPr bwMode="white">
        <a:xfrm>
          <a:off x="0" y="1524000"/>
          <a:ext cx="6096000" cy="50800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80010" tIns="80010" rIns="80010" bIns="80010" anchor="t"/>
        <a:lstStyle>
          <a:lvl1pPr algn="l">
            <a:defRPr sz="2100"/>
          </a:lvl1pPr>
          <a:lvl2pPr marL="171450" indent="-171450" algn="l">
            <a:defRPr sz="1600"/>
          </a:lvl2pPr>
          <a:lvl3pPr marL="342900" indent="-171450" algn="l">
            <a:defRPr sz="1600"/>
          </a:lvl3pPr>
          <a:lvl4pPr marL="514350" indent="-171450" algn="l">
            <a:defRPr sz="1600"/>
          </a:lvl4pPr>
          <a:lvl5pPr marL="685800" indent="-171450" algn="l">
            <a:defRPr sz="1600"/>
          </a:lvl5pPr>
          <a:lvl6pPr marL="857250" indent="-171450" algn="l">
            <a:defRPr sz="1600"/>
          </a:lvl6pPr>
          <a:lvl7pPr marL="1028700" indent="-171450" algn="l">
            <a:defRPr sz="1600"/>
          </a:lvl7pPr>
          <a:lvl8pPr marL="1200150" indent="-171450" algn="l">
            <a:defRPr sz="1600"/>
          </a:lvl8pPr>
          <a:lvl9pPr marL="1371600" indent="-171450" algn="l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智能仪器仪表设计</a:t>
          </a:r>
          <a:endParaRPr>
            <a:solidFill>
              <a:schemeClr val="tx1"/>
            </a:solidFill>
          </a:endParaRPr>
        </a:p>
      </dsp:txBody>
      <dsp:txXfrm>
        <a:off x="0" y="1524000"/>
        <a:ext cx="6096000" cy="508000"/>
      </dsp:txXfrm>
    </dsp:sp>
    <dsp:sp modelId="{F1A22C32-4C76-43EC-9C25-2ECA877AE128}">
      <dsp:nvSpPr>
        <dsp:cNvPr id="11" name="直接连接符 10"/>
        <dsp:cNvSpPr/>
      </dsp:nvSpPr>
      <dsp:spPr bwMode="white">
        <a:xfrm>
          <a:off x="0" y="2032000"/>
          <a:ext cx="6096000" cy="0"/>
        </a:xfrm>
        <a:prstGeom prst="line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0" y="2032000"/>
        <a:ext cx="6096000" cy="0"/>
      </dsp:txXfrm>
    </dsp:sp>
    <dsp:sp modelId="{C3EA81A9-9A41-4C27-936C-00FC5AA66A57}">
      <dsp:nvSpPr>
        <dsp:cNvPr id="12" name="矩形 11"/>
        <dsp:cNvSpPr/>
      </dsp:nvSpPr>
      <dsp:spPr bwMode="white">
        <a:xfrm>
          <a:off x="0" y="2032000"/>
          <a:ext cx="6096000" cy="50800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80010" tIns="80010" rIns="80010" bIns="80010" anchor="t"/>
        <a:lstStyle>
          <a:lvl1pPr algn="l">
            <a:defRPr sz="2100"/>
          </a:lvl1pPr>
          <a:lvl2pPr marL="171450" indent="-171450" algn="l">
            <a:defRPr sz="1600"/>
          </a:lvl2pPr>
          <a:lvl3pPr marL="342900" indent="-171450" algn="l">
            <a:defRPr sz="1600"/>
          </a:lvl3pPr>
          <a:lvl4pPr marL="514350" indent="-171450" algn="l">
            <a:defRPr sz="1600"/>
          </a:lvl4pPr>
          <a:lvl5pPr marL="685800" indent="-171450" algn="l">
            <a:defRPr sz="1600"/>
          </a:lvl5pPr>
          <a:lvl6pPr marL="857250" indent="-171450" algn="l">
            <a:defRPr sz="1600"/>
          </a:lvl6pPr>
          <a:lvl7pPr marL="1028700" indent="-171450" algn="l">
            <a:defRPr sz="1600"/>
          </a:lvl7pPr>
          <a:lvl8pPr marL="1200150" indent="-171450" algn="l">
            <a:defRPr sz="1600"/>
          </a:lvl8pPr>
          <a:lvl9pPr marL="1371600" indent="-171450" algn="l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图像处理技术与应用</a:t>
          </a:r>
          <a:endParaRPr>
            <a:solidFill>
              <a:schemeClr val="tx1"/>
            </a:solidFill>
          </a:endParaRPr>
        </a:p>
      </dsp:txBody>
      <dsp:txXfrm>
        <a:off x="0" y="2032000"/>
        <a:ext cx="6096000" cy="508000"/>
      </dsp:txXfrm>
    </dsp:sp>
    <dsp:sp modelId="{30EED849-9EDF-4E38-BB3A-D6DA63ECA5F3}">
      <dsp:nvSpPr>
        <dsp:cNvPr id="13" name="直接连接符 12"/>
        <dsp:cNvSpPr/>
      </dsp:nvSpPr>
      <dsp:spPr bwMode="white">
        <a:xfrm>
          <a:off x="0" y="2540000"/>
          <a:ext cx="6096000" cy="0"/>
        </a:xfrm>
        <a:prstGeom prst="line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0" y="2540000"/>
        <a:ext cx="6096000" cy="0"/>
      </dsp:txXfrm>
    </dsp:sp>
    <dsp:sp modelId="{A4938E14-85CB-4111-8DE5-53D778229A09}">
      <dsp:nvSpPr>
        <dsp:cNvPr id="14" name="矩形 13"/>
        <dsp:cNvSpPr/>
      </dsp:nvSpPr>
      <dsp:spPr bwMode="white">
        <a:xfrm>
          <a:off x="0" y="2540000"/>
          <a:ext cx="6096000" cy="50800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80010" tIns="80010" rIns="80010" bIns="80010" anchor="t"/>
        <a:lstStyle>
          <a:lvl1pPr algn="l">
            <a:defRPr sz="2100"/>
          </a:lvl1pPr>
          <a:lvl2pPr marL="171450" indent="-171450" algn="l">
            <a:defRPr sz="1600"/>
          </a:lvl2pPr>
          <a:lvl3pPr marL="342900" indent="-171450" algn="l">
            <a:defRPr sz="1600"/>
          </a:lvl3pPr>
          <a:lvl4pPr marL="514350" indent="-171450" algn="l">
            <a:defRPr sz="1600"/>
          </a:lvl4pPr>
          <a:lvl5pPr marL="685800" indent="-171450" algn="l">
            <a:defRPr sz="1600"/>
          </a:lvl5pPr>
          <a:lvl6pPr marL="857250" indent="-171450" algn="l">
            <a:defRPr sz="1600"/>
          </a:lvl6pPr>
          <a:lvl7pPr marL="1028700" indent="-171450" algn="l">
            <a:defRPr sz="1600"/>
          </a:lvl7pPr>
          <a:lvl8pPr marL="1200150" indent="-171450" algn="l">
            <a:defRPr sz="1600"/>
          </a:lvl8pPr>
          <a:lvl9pPr marL="1371600" indent="-171450" algn="l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计算机仿真技术与应用</a:t>
          </a:r>
          <a:endParaRPr>
            <a:solidFill>
              <a:schemeClr val="tx1"/>
            </a:solidFill>
          </a:endParaRPr>
        </a:p>
      </dsp:txBody>
      <dsp:txXfrm>
        <a:off x="0" y="2540000"/>
        <a:ext cx="6096000" cy="508000"/>
      </dsp:txXfrm>
    </dsp:sp>
    <dsp:sp modelId="{E5B7DBA0-A3E8-4089-8B93-E6A85A0FAA71}">
      <dsp:nvSpPr>
        <dsp:cNvPr id="15" name="直接连接符 14"/>
        <dsp:cNvSpPr/>
      </dsp:nvSpPr>
      <dsp:spPr bwMode="white">
        <a:xfrm>
          <a:off x="0" y="3048000"/>
          <a:ext cx="6096000" cy="0"/>
        </a:xfrm>
        <a:prstGeom prst="line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0" y="3048000"/>
        <a:ext cx="6096000" cy="0"/>
      </dsp:txXfrm>
    </dsp:sp>
    <dsp:sp modelId="{FCF49F07-A0EC-4259-B100-6E4F42BFC6A1}">
      <dsp:nvSpPr>
        <dsp:cNvPr id="16" name="矩形 15"/>
        <dsp:cNvSpPr/>
      </dsp:nvSpPr>
      <dsp:spPr bwMode="white">
        <a:xfrm>
          <a:off x="0" y="3048000"/>
          <a:ext cx="6096000" cy="50800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80010" tIns="80010" rIns="80010" bIns="80010" anchor="t"/>
        <a:lstStyle>
          <a:lvl1pPr algn="l">
            <a:defRPr sz="2100"/>
          </a:lvl1pPr>
          <a:lvl2pPr marL="171450" indent="-171450" algn="l">
            <a:defRPr sz="1600"/>
          </a:lvl2pPr>
          <a:lvl3pPr marL="342900" indent="-171450" algn="l">
            <a:defRPr sz="1600"/>
          </a:lvl3pPr>
          <a:lvl4pPr marL="514350" indent="-171450" algn="l">
            <a:defRPr sz="1600"/>
          </a:lvl4pPr>
          <a:lvl5pPr marL="685800" indent="-171450" algn="l">
            <a:defRPr sz="1600"/>
          </a:lvl5pPr>
          <a:lvl6pPr marL="857250" indent="-171450" algn="l">
            <a:defRPr sz="1600"/>
          </a:lvl6pPr>
          <a:lvl7pPr marL="1028700" indent="-171450" algn="l">
            <a:defRPr sz="1600"/>
          </a:lvl7pPr>
          <a:lvl8pPr marL="1200150" indent="-171450" algn="l">
            <a:defRPr sz="1600"/>
          </a:lvl8pPr>
          <a:lvl9pPr marL="1371600" indent="-171450" algn="l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信息可视化技术与应用</a:t>
          </a:r>
          <a:endParaRPr>
            <a:solidFill>
              <a:schemeClr val="tx1"/>
            </a:solidFill>
          </a:endParaRPr>
        </a:p>
      </dsp:txBody>
      <dsp:txXfrm>
        <a:off x="0" y="3048000"/>
        <a:ext cx="6096000" cy="508000"/>
      </dsp:txXfrm>
    </dsp:sp>
    <dsp:sp modelId="{FCA08103-1133-4033-9479-1C13543AB7C4}">
      <dsp:nvSpPr>
        <dsp:cNvPr id="17" name="直接连接符 16"/>
        <dsp:cNvSpPr/>
      </dsp:nvSpPr>
      <dsp:spPr bwMode="white">
        <a:xfrm>
          <a:off x="0" y="3556000"/>
          <a:ext cx="6096000" cy="0"/>
        </a:xfrm>
        <a:prstGeom prst="line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0" y="3556000"/>
        <a:ext cx="6096000" cy="0"/>
      </dsp:txXfrm>
    </dsp:sp>
    <dsp:sp modelId="{1458300D-4662-4C76-A371-C729FE71E98A}">
      <dsp:nvSpPr>
        <dsp:cNvPr id="18" name="矩形 17"/>
        <dsp:cNvSpPr/>
      </dsp:nvSpPr>
      <dsp:spPr bwMode="white">
        <a:xfrm>
          <a:off x="0" y="3556000"/>
          <a:ext cx="6096000" cy="50800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80010" tIns="80010" rIns="80010" bIns="80010" anchor="t"/>
        <a:lstStyle>
          <a:lvl1pPr algn="l">
            <a:defRPr sz="2100"/>
          </a:lvl1pPr>
          <a:lvl2pPr marL="171450" indent="-171450" algn="l">
            <a:defRPr sz="1600"/>
          </a:lvl2pPr>
          <a:lvl3pPr marL="342900" indent="-171450" algn="l">
            <a:defRPr sz="1600"/>
          </a:lvl3pPr>
          <a:lvl4pPr marL="514350" indent="-171450" algn="l">
            <a:defRPr sz="1600"/>
          </a:lvl4pPr>
          <a:lvl5pPr marL="685800" indent="-171450" algn="l">
            <a:defRPr sz="1600"/>
          </a:lvl5pPr>
          <a:lvl6pPr marL="857250" indent="-171450" algn="l">
            <a:defRPr sz="1600"/>
          </a:lvl6pPr>
          <a:lvl7pPr marL="1028700" indent="-171450" algn="l">
            <a:defRPr sz="1600"/>
          </a:lvl7pPr>
          <a:lvl8pPr marL="1200150" indent="-171450" algn="l">
            <a:defRPr sz="1600"/>
          </a:lvl8pPr>
          <a:lvl9pPr marL="1371600" indent="-171450" algn="l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>
              <a:solidFill>
                <a:schemeClr val="tx1"/>
              </a:solidFill>
            </a:rPr>
            <a:t>电子商务、电子政务</a:t>
          </a:r>
          <a:endParaRPr>
            <a:solidFill>
              <a:schemeClr val="tx1"/>
            </a:solidFill>
          </a:endParaRPr>
        </a:p>
      </dsp:txBody>
      <dsp:txXfrm>
        <a:off x="0" y="3556000"/>
        <a:ext cx="6096000" cy="508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srcNode" val="background"/>
                    <dgm:param type="dstNode" val="background2"/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tCtr"/>
                    <dgm:param type="bendPt" val="end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srcNode" val="background2"/>
                            <dgm:param type="dstNode" val="background3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srcNode" val="background3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if>
                                    <dgm:else name="Name26">
                                      <dgm:alg type="conn">
                                        <dgm:param type="srcNode" val="background4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srcNode" val="background"/>
                    <dgm:param type="dstNode" val="background2"/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tCtr"/>
                    <dgm:param type="bendPt" val="end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srcNode" val="background2"/>
                            <dgm:param type="dstNode" val="background3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srcNode" val="background3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if>
                                    <dgm:else name="Name26">
                                      <dgm:alg type="conn">
                                        <dgm:param type="srcNode" val="background4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type="homePlate" r:blip="" rot="180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type="chevron" r:blip="" rot="180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type="homePlate" r:blip="" rot="180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type="chevron" r:blip="" rot="180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type="homePlate" r:blip="" rot="180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type="chevron" r:blip="" rot="180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type="homePlate" r:blip="" rot="180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type="chevron" r:blip="" rot="180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050357-CB7F-43A6-BDAD-2F20E1BDBE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465466-7123-42CF-A1D3-42E0B4BF154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zh-CN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zh-CN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自考的学士学位授予情况：可以毕业一年内申请学位（这一年主要是针对错过参加学位外语考试或者考试暂时没通过的人）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指导教师任职资格：本科以上、中级以上、</a:t>
            </a:r>
            <a:r>
              <a:rPr lang="en-US" altLang="zh-CN" dirty="0"/>
              <a:t>5</a:t>
            </a:r>
            <a:r>
              <a:rPr lang="zh-CN" altLang="en-US" dirty="0"/>
              <a:t>年以上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）答辩教师：</a:t>
            </a:r>
            <a:endParaRPr lang="en-US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审阅论文、提问、现场点评</a:t>
            </a:r>
            <a:endParaRPr lang="en-US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在线评阅（隐藏学位论文作者）</a:t>
            </a:r>
            <a:endParaRPr lang="en-US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14350" indent="-514350">
              <a:buAutoNum type="arabicPeriod"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分委员会组织教师进行评审</a:t>
            </a:r>
            <a:endParaRPr lang="en-US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14350" indent="-514350">
              <a:buAutoNum type="arabicPeriod"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可能全审、抽审</a:t>
            </a:r>
            <a:endParaRPr lang="en-US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14350" indent="-514350">
              <a:buAutoNum type="arabicPeriod"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未来将视论文质量高低将学位论文评审权下放至分部进行评审</a:t>
            </a:r>
            <a:endParaRPr lang="en-US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不允许二次申请，与细则中相关的话：学位评定分委员会或总委员会决定不授予学位，就不能再次申请了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不允许二次申请，与细则中相关的话：学位评定分委员会或总委员会决定不授予学位，就不能再次申请了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24613-4AE4-47A1-995F-688A24B349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8ADDD-0861-425B-98A9-B83929A06E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自考的学士学位授予情况：可以毕业一年内申请学位（这一年主要是针对错过参加学位外语考试或者考试暂时没通过的人）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186745-A4EA-4A51-9B68-3BDC060B3B78}" type="slidenum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F302-E298-460F-A845-6F88B1CE1B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5F9A6-7787-45D1-9780-094115B0B7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F302-E298-460F-A845-6F88B1CE1B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5F9A6-7787-45D1-9780-094115B0B7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F302-E298-460F-A845-6F88B1CE1B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5F9A6-7787-45D1-9780-094115B0B7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861759" y="1046622"/>
            <a:ext cx="7422775" cy="4764756"/>
            <a:chOff x="6972300" y="-120090"/>
            <a:chExt cx="5567081" cy="4764756"/>
          </a:xfrm>
        </p:grpSpPr>
        <p:sp>
          <p:nvSpPr>
            <p:cNvPr id="5" name="任意多边形 4"/>
            <p:cNvSpPr/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" name="Freeform 7"/>
            <p:cNvSpPr/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" name="Freeform 8"/>
            <p:cNvSpPr/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Freeform 9"/>
            <p:cNvSpPr/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1" name="Freeform 10"/>
            <p:cNvSpPr/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" name="Freeform 14"/>
            <p:cNvSpPr/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Freeform 18"/>
            <p:cNvSpPr/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" name="Freeform 26"/>
            <p:cNvSpPr/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" name="Freeform 29"/>
            <p:cNvSpPr/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" name="Freeform 28"/>
            <p:cNvSpPr/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7" name="Freeform 27"/>
            <p:cNvSpPr/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8" name="Freeform 19"/>
            <p:cNvSpPr/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9" name="Freeform 20"/>
            <p:cNvSpPr/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0" name="Freeform 30"/>
            <p:cNvSpPr/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" name="Freeform 31"/>
            <p:cNvSpPr/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2" name="Freeform 35"/>
            <p:cNvSpPr/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3" name="Freeform 32"/>
            <p:cNvSpPr/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4" name="Freeform 33"/>
            <p:cNvSpPr/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5" name="Freeform 34"/>
            <p:cNvSpPr/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6" name="Freeform 25"/>
            <p:cNvSpPr/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7" name="Freeform 21"/>
            <p:cNvSpPr/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8" name="Freeform 22"/>
            <p:cNvSpPr/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9" name="Freeform 23"/>
            <p:cNvSpPr/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0" name="Freeform 36"/>
            <p:cNvSpPr/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1" name="Freeform 15"/>
            <p:cNvSpPr/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2" name="Freeform 17"/>
            <p:cNvSpPr/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3" name="Freeform 37"/>
            <p:cNvSpPr/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4" name="Freeform 13"/>
            <p:cNvSpPr/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5" name="Freeform 11"/>
            <p:cNvSpPr/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6" name="Freeform 12"/>
            <p:cNvSpPr/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7" name="Freeform 16"/>
            <p:cNvSpPr/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F302-E298-460F-A845-6F88B1CE1B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5F9A6-7787-45D1-9780-094115B0B7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F302-E298-460F-A845-6F88B1CE1B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5F9A6-7787-45D1-9780-094115B0B7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F302-E298-460F-A845-6F88B1CE1B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5F9A6-7787-45D1-9780-094115B0B7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F302-E298-460F-A845-6F88B1CE1B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5F9A6-7787-45D1-9780-094115B0B7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F302-E298-460F-A845-6F88B1CE1B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5F9A6-7787-45D1-9780-094115B0B7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F302-E298-460F-A845-6F88B1CE1B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5F9A6-7787-45D1-9780-094115B0B7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F302-E298-460F-A845-6F88B1CE1B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5F9A6-7787-45D1-9780-094115B0B7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F302-E298-460F-A845-6F88B1CE1B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5F9A6-7787-45D1-9780-094115B0B7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CF302-E298-460F-A845-6F88B1CE1B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5F9A6-7787-45D1-9780-094115B0B7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8.xml"/><Relationship Id="rId8" Type="http://schemas.openxmlformats.org/officeDocument/2006/relationships/diagramQuickStyle" Target="../diagrams/quickStyle8.xml"/><Relationship Id="rId7" Type="http://schemas.openxmlformats.org/officeDocument/2006/relationships/diagramLayout" Target="../diagrams/layout8.xml"/><Relationship Id="rId6" Type="http://schemas.openxmlformats.org/officeDocument/2006/relationships/diagramData" Target="../diagrams/data8.xml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1" Type="http://schemas.openxmlformats.org/officeDocument/2006/relationships/slideLayout" Target="../slideLayouts/slideLayout7.xml"/><Relationship Id="rId10" Type="http://schemas.microsoft.com/office/2007/relationships/diagramDrawing" Target="../diagrams/drawing8.xml"/><Relationship Id="rId1" Type="http://schemas.openxmlformats.org/officeDocument/2006/relationships/diagramData" Target="../diagrams/data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2.xml"/><Relationship Id="rId8" Type="http://schemas.openxmlformats.org/officeDocument/2006/relationships/diagramQuickStyle" Target="../diagrams/quickStyle2.xml"/><Relationship Id="rId7" Type="http://schemas.openxmlformats.org/officeDocument/2006/relationships/diagramLayout" Target="../diagrams/layout2.xml"/><Relationship Id="rId6" Type="http://schemas.openxmlformats.org/officeDocument/2006/relationships/diagramData" Target="../diagrams/data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2.xml"/><Relationship Id="rId10" Type="http://schemas.microsoft.com/office/2007/relationships/diagramDrawing" Target="../diagrams/drawing2.xml"/><Relationship Id="rId1" Type="http://schemas.openxmlformats.org/officeDocument/2006/relationships/diagramData" Target="../diagrams/data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jpeg"/></Relationships>
</file>

<file path=ppt/slides/_rels/slide5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microsoft.com/office/2007/relationships/hdphoto" Target="../media/image29.wdp"/><Relationship Id="rId3" Type="http://schemas.openxmlformats.org/officeDocument/2006/relationships/image" Target="../media/image28.png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mailto:ywei@ouchn.edu.cn" TargetMode="Externa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rot="16200000">
            <a:off x="4990622" y="-3462763"/>
            <a:ext cx="2210766" cy="12192003"/>
            <a:chOff x="3426130" y="2"/>
            <a:chExt cx="3965806" cy="6857999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3426130" y="2"/>
              <a:ext cx="3965806" cy="6857999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文本框 2"/>
            <p:cNvSpPr txBox="1"/>
            <p:nvPr/>
          </p:nvSpPr>
          <p:spPr>
            <a:xfrm rot="5400000">
              <a:off x="2649706" y="1641869"/>
              <a:ext cx="5588709" cy="3594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4400" b="1" dirty="0">
                  <a:latin typeface="+mj-ea"/>
                </a:rPr>
                <a:t>计算机科学与技术专业</a:t>
              </a:r>
              <a:endParaRPr lang="en-US" altLang="zh-CN" sz="4400" b="1" dirty="0">
                <a:latin typeface="+mj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4400" b="1" dirty="0">
                  <a:latin typeface="+mj-ea"/>
                </a:rPr>
                <a:t>毕业（设计）论文答辩主持人培训</a:t>
              </a:r>
              <a:endParaRPr lang="zh-CN" altLang="en-US" sz="4400" b="1" dirty="0">
                <a:latin typeface="+mj-ea"/>
              </a:endParaRPr>
            </a:p>
          </p:txBody>
        </p:sp>
      </p:grpSp>
      <p:sp>
        <p:nvSpPr>
          <p:cNvPr id="11" name="文本框 16"/>
          <p:cNvSpPr txBox="1"/>
          <p:nvPr/>
        </p:nvSpPr>
        <p:spPr>
          <a:xfrm>
            <a:off x="4485647" y="4572635"/>
            <a:ext cx="32207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王娇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2" descr="F:\8 - 原型图素材\小图标\logo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20" b="23305"/>
          <a:stretch>
            <a:fillRect/>
          </a:stretch>
        </p:blipFill>
        <p:spPr bwMode="auto">
          <a:xfrm>
            <a:off x="504559" y="185192"/>
            <a:ext cx="2458841" cy="821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学位授予实施细则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55718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55718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3.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申请程序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538765" y="5589312"/>
            <a:ext cx="8931252" cy="352478"/>
          </a:xfrm>
          <a:prstGeom prst="rect">
            <a:avLst/>
          </a:prstGeom>
          <a:solidFill>
            <a:srgbClr val="C5F0FF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、   报北京市学位委员会备案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513267" y="1800947"/>
            <a:ext cx="8957311" cy="4187433"/>
            <a:chOff x="1285851" y="1883509"/>
            <a:chExt cx="5644033" cy="3866376"/>
          </a:xfrm>
        </p:grpSpPr>
        <p:sp>
          <p:nvSpPr>
            <p:cNvPr id="10" name="Rectangle 2"/>
            <p:cNvSpPr>
              <a:spLocks noChangeArrowheads="1"/>
            </p:cNvSpPr>
            <p:nvPr/>
          </p:nvSpPr>
          <p:spPr bwMode="auto">
            <a:xfrm>
              <a:off x="1285851" y="2747149"/>
              <a:ext cx="5644033" cy="325404"/>
            </a:xfrm>
            <a:prstGeom prst="rect">
              <a:avLst/>
            </a:prstGeom>
            <a:solidFill>
              <a:srgbClr val="C5F0FF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2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                学习中心审核、通过教务管理系统报送给分部</a:t>
              </a:r>
              <a:endPara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1302094" y="2746113"/>
              <a:ext cx="481204" cy="3694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8"/>
            <p:cNvSpPr/>
            <p:nvPr/>
          </p:nvSpPr>
          <p:spPr>
            <a:xfrm>
              <a:off x="1846729" y="2535530"/>
              <a:ext cx="1182650" cy="760908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00B0F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tIns="144000" rIns="0" bIns="0" anchor="ctr"/>
            <a:lstStyle/>
            <a:p>
              <a:pPr lvl="0" algn="ctr">
                <a:defRPr/>
              </a:pPr>
              <a:r>
                <a:rPr lang="zh-CN" altLang="en-US" kern="10" dirty="0">
                  <a:ln w="9525">
                    <a:solidFill>
                      <a:sysClr val="window" lastClr="FFFFFF"/>
                    </a:solidFill>
                    <a:round/>
                  </a:ln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初审</a:t>
              </a:r>
              <a:endParaRPr lang="zh-CN" altLang="en-US" kern="10" dirty="0">
                <a:ln w="9525">
                  <a:solidFill>
                    <a:sysClr val="window" lastClr="FFFFFF"/>
                  </a:solidFill>
                  <a:round/>
                </a:ln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2"/>
            <p:cNvSpPr>
              <a:spLocks noChangeArrowheads="1"/>
            </p:cNvSpPr>
            <p:nvPr/>
          </p:nvSpPr>
          <p:spPr bwMode="auto">
            <a:xfrm>
              <a:off x="1285852" y="3399302"/>
              <a:ext cx="5627613" cy="325453"/>
            </a:xfrm>
            <a:prstGeom prst="rect">
              <a:avLst/>
            </a:prstGeom>
            <a:solidFill>
              <a:srgbClr val="C5F0FF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defTabSz="808355">
                <a:lnSpc>
                  <a:spcPct val="120000"/>
                </a:lnSpc>
                <a:tabLst>
                  <a:tab pos="2420620" algn="l"/>
                </a:tabLst>
                <a:defRPr/>
              </a:pPr>
              <a:r>
                <a:rPr lang="zh-CN" altLang="en-US" sz="2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                复审、查重、报送国开学位评定委员会办公室   </a:t>
              </a:r>
              <a:endPara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 Box 12"/>
            <p:cNvSpPr txBox="1">
              <a:spLocks noChangeArrowheads="1"/>
            </p:cNvSpPr>
            <p:nvPr/>
          </p:nvSpPr>
          <p:spPr bwMode="auto">
            <a:xfrm>
              <a:off x="1302094" y="3398134"/>
              <a:ext cx="481204" cy="3694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2"/>
            <p:cNvSpPr>
              <a:spLocks noChangeArrowheads="1"/>
            </p:cNvSpPr>
            <p:nvPr/>
          </p:nvSpPr>
          <p:spPr bwMode="auto">
            <a:xfrm>
              <a:off x="1285852" y="4051324"/>
              <a:ext cx="5627613" cy="325453"/>
            </a:xfrm>
            <a:prstGeom prst="rect">
              <a:avLst/>
            </a:prstGeom>
            <a:solidFill>
              <a:srgbClr val="C5F0FF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2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                审核申请材料，评审学位论文</a:t>
              </a:r>
              <a:endPara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1302094" y="4050157"/>
              <a:ext cx="481204" cy="3694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矩形 20"/>
            <p:cNvSpPr/>
            <p:nvPr/>
          </p:nvSpPr>
          <p:spPr>
            <a:xfrm>
              <a:off x="1846729" y="3839572"/>
              <a:ext cx="1182650" cy="760908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00B0F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tIns="144000" rIns="0" bIns="0" anchor="ctr"/>
            <a:lstStyle/>
            <a:p>
              <a:pPr lvl="0" algn="ctr">
                <a:defRPr/>
              </a:pPr>
              <a:r>
                <a:rPr lang="zh-CN" altLang="en-US" kern="10" dirty="0">
                  <a:ln w="9525">
                    <a:solidFill>
                      <a:sysClr val="window" lastClr="FFFFFF"/>
                    </a:solidFill>
                    <a:round/>
                  </a:ln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分委员会审核</a:t>
              </a:r>
              <a:endParaRPr lang="zh-CN" altLang="en-US" kern="10" dirty="0">
                <a:ln w="9525">
                  <a:solidFill>
                    <a:sysClr val="window" lastClr="FFFFFF"/>
                  </a:solidFill>
                  <a:round/>
                </a:ln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4"/>
            <p:cNvSpPr>
              <a:spLocks noChangeArrowheads="1"/>
            </p:cNvSpPr>
            <p:nvPr/>
          </p:nvSpPr>
          <p:spPr bwMode="auto">
            <a:xfrm>
              <a:off x="1285852" y="2095259"/>
              <a:ext cx="5627613" cy="325452"/>
            </a:xfrm>
            <a:prstGeom prst="rect">
              <a:avLst/>
            </a:prstGeom>
            <a:solidFill>
              <a:srgbClr val="C5F0FF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2000" kern="0" noProof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                学生提交书面申请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"/>
            <p:cNvSpPr/>
            <p:nvPr/>
          </p:nvSpPr>
          <p:spPr>
            <a:xfrm>
              <a:off x="1846729" y="1883509"/>
              <a:ext cx="1182650" cy="760907"/>
            </a:xfrm>
            <a:custGeom>
              <a:avLst/>
              <a:gdLst/>
              <a:ahLst/>
              <a:cxnLst/>
              <a:rect l="l" t="t" r="r" b="b"/>
              <a:pathLst>
                <a:path w="2343150" h="1557337">
                  <a:moveTo>
                    <a:pt x="0" y="0"/>
                  </a:moveTo>
                  <a:lnTo>
                    <a:pt x="2343150" y="0"/>
                  </a:lnTo>
                  <a:lnTo>
                    <a:pt x="2343150" y="1168003"/>
                  </a:lnTo>
                  <a:lnTo>
                    <a:pt x="1171575" y="1557337"/>
                  </a:lnTo>
                  <a:lnTo>
                    <a:pt x="0" y="1168003"/>
                  </a:lnTo>
                  <a:close/>
                </a:path>
              </a:pathLst>
            </a:custGeom>
            <a:solidFill>
              <a:srgbClr val="00B0F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i="0" u="none" strike="noStrike" kern="10" cap="none" spc="0" normalizeH="0" baseline="0" noProof="0" dirty="0">
                  <a:ln w="9525">
                    <a:solidFill>
                      <a:sysClr val="window" lastClr="FFFFFF"/>
                    </a:solidFill>
                    <a:round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申请</a:t>
              </a:r>
              <a:endParaRPr kumimoji="0" lang="zh-CN" altLang="en-US" i="0" u="none" strike="noStrike" kern="10" cap="none" spc="0" normalizeH="0" baseline="0" noProof="0" dirty="0">
                <a:ln w="9525">
                  <a:solidFill>
                    <a:sysClr val="window" lastClr="FFFFFF"/>
                  </a:solidFill>
                  <a:round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 Box 12"/>
            <p:cNvSpPr txBox="1">
              <a:spLocks noChangeArrowheads="1"/>
            </p:cNvSpPr>
            <p:nvPr/>
          </p:nvSpPr>
          <p:spPr bwMode="auto">
            <a:xfrm>
              <a:off x="1314951" y="2096089"/>
              <a:ext cx="481204" cy="3694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矩形 18"/>
            <p:cNvSpPr/>
            <p:nvPr/>
          </p:nvSpPr>
          <p:spPr>
            <a:xfrm>
              <a:off x="1846729" y="3171261"/>
              <a:ext cx="1182650" cy="760908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00B0F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tIns="144000" rIns="0" bIns="0" anchor="ctr"/>
            <a:lstStyle/>
            <a:p>
              <a:pPr lvl="0" algn="ctr">
                <a:defRPr/>
              </a:pPr>
              <a:r>
                <a:rPr lang="zh-CN" altLang="en-US" kern="10" dirty="0">
                  <a:ln w="9525">
                    <a:solidFill>
                      <a:sysClr val="window" lastClr="FFFFFF"/>
                    </a:solidFill>
                    <a:round/>
                  </a:ln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分部审核</a:t>
              </a:r>
              <a:endParaRPr lang="zh-CN" altLang="en-US" kern="10" dirty="0">
                <a:ln w="9525">
                  <a:solidFill>
                    <a:sysClr val="window" lastClr="FFFFFF"/>
                  </a:solidFill>
                  <a:round/>
                </a:ln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2"/>
            <p:cNvSpPr>
              <a:spLocks noChangeArrowheads="1"/>
            </p:cNvSpPr>
            <p:nvPr/>
          </p:nvSpPr>
          <p:spPr bwMode="auto">
            <a:xfrm>
              <a:off x="1285852" y="4714884"/>
              <a:ext cx="5627613" cy="325453"/>
            </a:xfrm>
            <a:prstGeom prst="rect">
              <a:avLst/>
            </a:prstGeom>
            <a:solidFill>
              <a:srgbClr val="C5F0FF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                审议相关材料，确定学位获得者名单</a:t>
              </a:r>
              <a:endPara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 Box 12"/>
            <p:cNvSpPr txBox="1">
              <a:spLocks noChangeArrowheads="1"/>
            </p:cNvSpPr>
            <p:nvPr/>
          </p:nvSpPr>
          <p:spPr bwMode="auto">
            <a:xfrm>
              <a:off x="1302094" y="4712684"/>
              <a:ext cx="481204" cy="3694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05</a:t>
              </a:r>
              <a:endPara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0"/>
            <p:cNvSpPr/>
            <p:nvPr/>
          </p:nvSpPr>
          <p:spPr>
            <a:xfrm>
              <a:off x="1846729" y="4502100"/>
              <a:ext cx="1182650" cy="760908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00B0F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tIns="144000" rIns="0" bIns="0" anchor="ctr"/>
            <a:lstStyle/>
            <a:p>
              <a:pPr lvl="0" algn="ctr">
                <a:defRPr/>
              </a:pPr>
              <a:r>
                <a:rPr lang="zh-CN" altLang="en-US" kern="10" dirty="0">
                  <a:ln w="9525">
                    <a:solidFill>
                      <a:sysClr val="window" lastClr="FFFFFF"/>
                    </a:solidFill>
                    <a:round/>
                  </a:ln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委员会审议</a:t>
              </a:r>
              <a:endParaRPr lang="zh-CN" altLang="en-US" kern="10" dirty="0">
                <a:ln w="9525">
                  <a:solidFill>
                    <a:sysClr val="window" lastClr="FFFFFF"/>
                  </a:solidFill>
                  <a:round/>
                </a:ln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 Box 12"/>
            <p:cNvSpPr txBox="1">
              <a:spLocks noChangeArrowheads="1"/>
            </p:cNvSpPr>
            <p:nvPr/>
          </p:nvSpPr>
          <p:spPr bwMode="auto">
            <a:xfrm>
              <a:off x="1302094" y="5381680"/>
              <a:ext cx="481204" cy="3682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06</a:t>
              </a:r>
              <a:endPara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0"/>
          <p:cNvSpPr/>
          <p:nvPr/>
        </p:nvSpPr>
        <p:spPr>
          <a:xfrm>
            <a:off x="2377625" y="5368716"/>
            <a:ext cx="1876913" cy="824092"/>
          </a:xfrm>
          <a:custGeom>
            <a:avLst/>
            <a:gdLst/>
            <a:ahLst/>
            <a:cxnLst/>
            <a:rect l="l" t="t" r="r" b="b"/>
            <a:pathLst>
              <a:path w="2343150" h="1557338">
                <a:moveTo>
                  <a:pt x="0" y="0"/>
                </a:moveTo>
                <a:lnTo>
                  <a:pt x="1171575" y="389335"/>
                </a:lnTo>
                <a:lnTo>
                  <a:pt x="2343150" y="0"/>
                </a:lnTo>
                <a:lnTo>
                  <a:pt x="2343150" y="1168004"/>
                </a:lnTo>
                <a:lnTo>
                  <a:pt x="1171575" y="1557338"/>
                </a:lnTo>
                <a:lnTo>
                  <a:pt x="0" y="1168004"/>
                </a:lnTo>
                <a:close/>
              </a:path>
            </a:pathLst>
          </a:custGeom>
          <a:solidFill>
            <a:srgbClr val="00B0F0"/>
          </a:solidFill>
          <a:ln w="3175" cap="flat" cmpd="sng" algn="ctr">
            <a:noFill/>
            <a:prstDash val="solid"/>
          </a:ln>
          <a:effectLst/>
        </p:spPr>
        <p:txBody>
          <a:bodyPr vert="horz" lIns="0" tIns="144000" rIns="0" bIns="0" anchor="ctr"/>
          <a:lstStyle/>
          <a:p>
            <a:pPr lvl="0" algn="ctr">
              <a:defRPr/>
            </a:pPr>
            <a:r>
              <a:rPr lang="zh-CN" altLang="en-US" kern="10" dirty="0">
                <a:ln w="9525">
                  <a:solidFill>
                    <a:sysClr val="window" lastClr="FFFFFF"/>
                  </a:solidFill>
                  <a:round/>
                </a:ln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备案</a:t>
            </a:r>
            <a:endParaRPr lang="zh-CN" altLang="en-US" kern="10" dirty="0">
              <a:ln w="9525">
                <a:solidFill>
                  <a:sysClr val="window" lastClr="FFFFFF"/>
                </a:solidFill>
                <a:round/>
              </a:ln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学位授予实施细则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55718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4.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学位证书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861" y="2623981"/>
            <a:ext cx="1861867" cy="259894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12184" y="5772492"/>
            <a:ext cx="60985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国家开放大学统一印制</a:t>
            </a:r>
            <a:endParaRPr lang="zh-CN" altLang="en-US" sz="2400" dirty="0"/>
          </a:p>
        </p:txBody>
      </p:sp>
      <p:graphicFrame>
        <p:nvGraphicFramePr>
          <p:cNvPr id="2" name="对象 1"/>
          <p:cNvGraphicFramePr/>
          <p:nvPr>
            <p:custDataLst>
              <p:tags r:id="rId2"/>
            </p:custDataLst>
          </p:nvPr>
        </p:nvGraphicFramePr>
        <p:xfrm>
          <a:off x="5459095" y="2623820"/>
          <a:ext cx="3889375" cy="2678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3886200" imgH="2676525" progId="Paint.Picture">
                  <p:embed/>
                </p:oleObj>
              </mc:Choice>
              <mc:Fallback>
                <p:oleObj name="" r:id="rId3" imgW="3886200" imgH="2676525" progId="Paint.Picture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59095" y="2623820"/>
                        <a:ext cx="3889375" cy="2678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学位授予实施细则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55718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5.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学位撤销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以下情况撤销学位：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   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抄袭</a:t>
            </a:r>
            <a:r>
              <a:rPr lang="en-US" altLang="zh-CN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/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作弊等；</a:t>
            </a:r>
            <a:endParaRPr lang="zh-CN" altLang="en-US" sz="24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   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论文未达到学位授予标准的；</a:t>
            </a:r>
            <a:endParaRPr lang="zh-CN" altLang="en-US" sz="24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   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不符合本规定第三条</a:t>
            </a:r>
            <a:r>
              <a:rPr lang="en-US" altLang="zh-CN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/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第四条的</a:t>
            </a:r>
            <a:r>
              <a:rPr lang="en-US" altLang="zh-CN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,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违反学位条例的；</a:t>
            </a:r>
            <a:endParaRPr lang="zh-CN" altLang="en-US" sz="24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   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违反招生规定取得入学资格的；</a:t>
            </a:r>
            <a:endParaRPr lang="zh-CN" altLang="en-US" sz="24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   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被撤销毕业证书的；</a:t>
            </a:r>
            <a:endParaRPr lang="zh-CN" altLang="en-US" sz="24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   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学位评定委员会认定可撤销学位的其他事由。</a:t>
            </a:r>
            <a:endParaRPr lang="zh-CN" altLang="en-US" sz="24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学位授予实施细则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55718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6.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其他规定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授予与不授予：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学习中心：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延期毕业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，重修补考，二次答辩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总部：分委会评定为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不授予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学位的学生，不能再申请。</a:t>
            </a:r>
            <a:endParaRPr lang="zh-CN" altLang="en-US" sz="2400" dirty="0">
              <a:solidFill>
                <a:srgbClr val="C0000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lvl="2" indent="0" algn="l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申请时间有效期：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毕业之日起</a:t>
            </a:r>
            <a:r>
              <a:rPr lang="en-US" altLang="zh-CN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年内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可以申请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lvl="2" indent="0" algn="l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建立学位档案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lvl="2" indent="0" algn="l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信息更改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2">
              <a:lnSpc>
                <a:spcPct val="150000"/>
              </a:lnSpc>
            </a:pPr>
            <a:endParaRPr lang="zh-CN" altLang="en-US" sz="2400" dirty="0">
              <a:solidFill>
                <a:srgbClr val="C0000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lvl="2">
              <a:lnSpc>
                <a:spcPct val="150000"/>
              </a:lnSpc>
            </a:pPr>
            <a:endParaRPr lang="zh-CN" altLang="zh-CN" sz="24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492374"/>
            <a:ext cx="8767607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附件：申诉管理办法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55718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）申诉事项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不符合学位申请条件的决定；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学位论文的成绩的决定；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授予学位或不授予学位的决定；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取消申请资格、撤销学位或纪律处分的决定；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）组织机构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总部和分部申诉处理小组：处理申诉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学位评定委员会办公室和分部学位管理部门：受理学位申诉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323079"/>
            <a:ext cx="10330392" cy="55718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）申诉规程：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申诉时间：相关决定公布之日起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个工作日，逾期不再受理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书面材料：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371600" lvl="2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申诉人的姓名、学号和联系方式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371600" lvl="2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申诉的事项、理由和要求（亲笔签字）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371600" lvl="2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学校处理决定的复印件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371600" lvl="2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相关的证明材料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720" y="0"/>
            <a:ext cx="1056640" cy="105664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120" y="132080"/>
            <a:ext cx="1056640" cy="105664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80677" y="28333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/>
              <a:t>1</a:t>
            </a:r>
            <a:endParaRPr lang="zh-CN" altLang="en-US" sz="3200" b="1" dirty="0"/>
          </a:p>
        </p:txBody>
      </p:sp>
      <p:sp>
        <p:nvSpPr>
          <p:cNvPr id="48" name="矩形 47"/>
          <p:cNvSpPr/>
          <p:nvPr/>
        </p:nvSpPr>
        <p:spPr>
          <a:xfrm>
            <a:off x="1428060" y="27599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国开学位文件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973733" y="1623074"/>
          <a:ext cx="10347410" cy="341085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38979"/>
                <a:gridCol w="5252085"/>
                <a:gridCol w="1730860"/>
                <a:gridCol w="2525486"/>
              </a:tblGrid>
              <a:tr h="6241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序号</a:t>
                      </a:r>
                      <a:endParaRPr lang="zh-CN" altLang="en-US" sz="2000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制度名称</a:t>
                      </a:r>
                      <a:endParaRPr lang="zh-CN" altLang="en-US" sz="2000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定位</a:t>
                      </a:r>
                      <a:endParaRPr lang="zh-CN" altLang="en-US" sz="2000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文号</a:t>
                      </a:r>
                      <a:endParaRPr lang="zh-CN" altLang="en-US" sz="2000" dirty="0"/>
                    </a:p>
                  </a:txBody>
                  <a:tcPr marL="121920" marR="121920" anchor="ctr"/>
                </a:tc>
              </a:tr>
              <a:tr h="8147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1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/>
                        <a:t>国家开放大学学位评定委员会章程（试行）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组织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机构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国开教</a:t>
                      </a:r>
                      <a:r>
                        <a:rPr lang="en-US" altLang="zh-CN" sz="2000" dirty="0"/>
                        <a:t>[2016]9</a:t>
                      </a:r>
                      <a:r>
                        <a:rPr lang="zh-CN" altLang="en-US" sz="2000" dirty="0"/>
                        <a:t>号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  <a:tr h="108659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2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/>
                        <a:t>国家开放大学学士学位授予工作实施细则（含</a:t>
                      </a:r>
                      <a:r>
                        <a:rPr lang="zh-CN" altLang="zh-CN" sz="2000" kern="1200" dirty="0">
                          <a:effectLst/>
                        </a:rPr>
                        <a:t>申诉处理办法</a:t>
                      </a:r>
                      <a:r>
                        <a:rPr lang="zh-CN" altLang="en-US" sz="2000" kern="1200" dirty="0">
                          <a:effectLst/>
                        </a:rPr>
                        <a:t>）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dirty="0"/>
                        <a:t>规则</a:t>
                      </a:r>
                      <a:endParaRPr lang="zh-CN" altLang="en-US" sz="2000" dirty="0"/>
                    </a:p>
                    <a:p>
                      <a:pPr algn="ctr"/>
                      <a:r>
                        <a:rPr lang="zh-CN" altLang="en-US" sz="2000" dirty="0"/>
                        <a:t>程序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ym typeface="+mn-ea"/>
                        </a:rPr>
                        <a:t>国开学位</a:t>
                      </a:r>
                      <a:r>
                        <a:rPr lang="en-US" altLang="zh-CN" sz="2000" dirty="0">
                          <a:sym typeface="+mn-ea"/>
                        </a:rPr>
                        <a:t>[2023]3</a:t>
                      </a:r>
                      <a:r>
                        <a:rPr lang="zh-CN" altLang="en-US" sz="2000" dirty="0">
                          <a:sym typeface="+mn-ea"/>
                        </a:rPr>
                        <a:t>号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  <a:tr h="8853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3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dirty="0">
                          <a:solidFill>
                            <a:srgbClr val="FF0000"/>
                          </a:solidFill>
                        </a:rPr>
                        <a:t>国家开放大学学士学位论文管理办法（试行）</a:t>
                      </a:r>
                      <a:endParaRPr lang="en-US" altLang="zh-CN" sz="2000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论文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管理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dirty="0"/>
                        <a:t>国开教</a:t>
                      </a:r>
                      <a:r>
                        <a:rPr lang="en-US" altLang="zh-CN" sz="2000" dirty="0"/>
                        <a:t>[2016]11</a:t>
                      </a:r>
                      <a:r>
                        <a:rPr lang="zh-CN" altLang="en-US" sz="2000" dirty="0"/>
                        <a:t>号</a:t>
                      </a:r>
                      <a:endParaRPr lang="en-US" altLang="zh-CN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学位论文管理办法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494971"/>
            <a:ext cx="10330392" cy="5246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主要内容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757418" y="2073128"/>
          <a:ext cx="10849205" cy="2736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学位论文管理办法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4" y="1466460"/>
            <a:ext cx="10888985" cy="53915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论文写作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）时间：第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学期及以后，已修学分≥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70%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）写作过程：选题、开题、初稿、修改稿、终稿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）学习中心和分部的分工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）写作要求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内容完整、条理清楚、语言通顺；论据充实、数据可靠等。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论文字数：正文字数不少于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6000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，各专业在此基础上自行设定字数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建议本专业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万字以上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934864" y="3337269"/>
            <a:ext cx="3180015" cy="4659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学位论文管理办法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55718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论文指导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）指导教师任职资格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）指导教师职责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选题指导、过程指导、审阅论文、修改意见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指导时间不少于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小时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监督检查、防止论文造假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评语、初评成绩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）指导教师工作量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321584" y="5222146"/>
          <a:ext cx="5549618" cy="1382704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774809"/>
                <a:gridCol w="2774809"/>
              </a:tblGrid>
              <a:tr h="4683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教师类别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指导学生数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  <a:tr h="4382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专职指导教师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15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  <a:tr h="4382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兼职指导教师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10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rot="16200000">
            <a:off x="5227321" y="-5227322"/>
            <a:ext cx="1737363" cy="12192002"/>
            <a:chOff x="4275346" y="1"/>
            <a:chExt cx="3116585" cy="6857999"/>
          </a:xfrm>
        </p:grpSpPr>
        <p:sp>
          <p:nvSpPr>
            <p:cNvPr id="2" name="矩形 1"/>
            <p:cNvSpPr/>
            <p:nvPr/>
          </p:nvSpPr>
          <p:spPr>
            <a:xfrm>
              <a:off x="4275351" y="1"/>
              <a:ext cx="3116580" cy="685799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 rot="5400000">
              <a:off x="3693157" y="2021125"/>
              <a:ext cx="3980127" cy="281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>
                  <a:solidFill>
                    <a:schemeClr val="bg1"/>
                  </a:solidFill>
                  <a:latin typeface="+mn-ea"/>
                </a:rPr>
                <a:t>CONTENTS</a:t>
              </a:r>
              <a:endParaRPr lang="zh-CN" altLang="en-US" sz="96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129773" y="3014917"/>
            <a:ext cx="2331304" cy="2054793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</a:rPr>
              <a:t>国开学位文件</a:t>
            </a:r>
            <a:endParaRPr lang="en-US" altLang="zh-CN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90173" y="3014917"/>
            <a:ext cx="2258671" cy="2054793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</a:rPr>
              <a:t>计算机科学与技术专业</a:t>
            </a:r>
            <a:endParaRPr lang="en-US" altLang="zh-CN" sz="2400" b="1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</a:rPr>
              <a:t>学位工作</a:t>
            </a:r>
            <a:endParaRPr lang="en-US" altLang="zh-CN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38311" y="2994807"/>
            <a:ext cx="434341" cy="47456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90173" y="3014917"/>
            <a:ext cx="434341" cy="47456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学位论文管理办法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55718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论文答辩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申请学位必须参加答辩</a:t>
            </a:r>
            <a:endParaRPr lang="en-US" altLang="zh-CN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）答辩组织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）答辩主持人：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体系内：国开颁发的资格证书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体系外：普高副高以上职称或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年行业经历（需有证明）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559278" y="2667469"/>
          <a:ext cx="8137013" cy="1523062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838632"/>
                <a:gridCol w="1602658"/>
                <a:gridCol w="1553497"/>
                <a:gridCol w="3142226"/>
              </a:tblGrid>
              <a:tr h="425782"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设立单位</a:t>
                      </a:r>
                      <a:endParaRPr lang="zh-CN" altLang="en-US" sz="1800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人数</a:t>
                      </a:r>
                      <a:endParaRPr lang="zh-CN" altLang="en-US" sz="1800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人员组成</a:t>
                      </a:r>
                      <a:endParaRPr lang="zh-CN" altLang="en-US" sz="1800" dirty="0"/>
                    </a:p>
                  </a:txBody>
                  <a:tcPr marL="121920" marR="121920" anchor="ctr"/>
                </a:tc>
              </a:tr>
              <a:tr h="42578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答辩委员会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分部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≥</a:t>
                      </a:r>
                      <a:r>
                        <a:rPr lang="en-US" altLang="zh-CN" sz="1800" dirty="0"/>
                        <a:t>3</a:t>
                      </a:r>
                      <a:r>
                        <a:rPr lang="zh-CN" altLang="en-US" sz="1800" dirty="0"/>
                        <a:t>的单数</a:t>
                      </a:r>
                      <a:endParaRPr lang="en-US" altLang="zh-CN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1</a:t>
                      </a:r>
                      <a:r>
                        <a:rPr lang="zh-CN" altLang="en-US" sz="1800" dirty="0"/>
                        <a:t>正高，≥副高，本专业本科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  <a:tr h="5910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答辩小组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学习中心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/>
                        <a:t>≥</a:t>
                      </a:r>
                      <a:r>
                        <a:rPr lang="en-US" altLang="zh-CN" sz="1800" dirty="0"/>
                        <a:t>3</a:t>
                      </a:r>
                      <a:r>
                        <a:rPr lang="zh-CN" altLang="en-US" sz="1800" dirty="0"/>
                        <a:t>的单数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1</a:t>
                      </a:r>
                      <a:r>
                        <a:rPr lang="zh-CN" altLang="en-US" sz="1800" dirty="0"/>
                        <a:t>主持人，≥</a:t>
                      </a:r>
                      <a:r>
                        <a:rPr lang="en-US" altLang="zh-CN" sz="1800" dirty="0"/>
                        <a:t>2</a:t>
                      </a:r>
                      <a:r>
                        <a:rPr lang="zh-CN" altLang="en-US" sz="1800" dirty="0"/>
                        <a:t>副高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学位论文管理办法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393371"/>
            <a:ext cx="10330392" cy="5347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论文答辩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）答辩教师：本科、中级、</a:t>
            </a:r>
            <a:r>
              <a:rPr lang="en-US" altLang="zh-CN" dirty="0"/>
              <a:t>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年教学经历或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年行业从业经历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）答辩程序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371600" lvl="2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学生答辩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371600" lvl="2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评分：给出成绩和评语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78431" y="5002964"/>
            <a:ext cx="99863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指导教师在其本人指导的学生进行答辩时，不得担任该答辩小组成员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853073" y="1096988"/>
            <a:ext cx="10371307" cy="55718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论文终审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）学习中心：提交良好（或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80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分）及以上的论文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）分部：复审、查重初检（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论文查重率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≤</a:t>
            </a:r>
            <a:r>
              <a:rPr lang="en-US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30%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）分委员会：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组织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骨干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教师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组成论文评审团队，论文抽审或全审、查重检测。终审成绩良好（或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80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分）及以上，符合授予条件。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图示 2"/>
          <p:cNvGraphicFramePr/>
          <p:nvPr/>
        </p:nvGraphicFramePr>
        <p:xfrm>
          <a:off x="1182319" y="1611085"/>
          <a:ext cx="10042061" cy="18887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93946" y="158206"/>
            <a:ext cx="876760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学位论文管理办法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学位论文管理办法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71307" cy="55718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论文档案管理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）档案包含：</a:t>
            </a:r>
            <a:endParaRPr lang="en-US" altLang="zh-CN"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学位论文</a:t>
            </a:r>
            <a:endParaRPr lang="en-US" altLang="zh-CN"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学位论文评审表</a:t>
            </a:r>
            <a:endParaRPr lang="zh-CN" altLang="zh-CN"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）电子版论文：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保存到国开数字图书馆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学位论文管理办法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71307" cy="55718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7.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论文作假处理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2800" dirty="0"/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27245" y="1931347"/>
          <a:ext cx="9985108" cy="2952327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920212"/>
                <a:gridCol w="4308123"/>
                <a:gridCol w="3756773"/>
              </a:tblGrid>
              <a:tr h="5467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人员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作假行为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处理措施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  <a:tr h="14214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学生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2400" kern="1200" dirty="0">
                          <a:effectLst/>
                        </a:rPr>
                        <a:t>购买、由他人代写、剽窃或者伪造数据</a:t>
                      </a:r>
                      <a:r>
                        <a:rPr lang="zh-CN" altLang="en-US" sz="2400" kern="1200" dirty="0">
                          <a:effectLst/>
                        </a:rPr>
                        <a:t>等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2400" kern="1200" dirty="0">
                          <a:effectLst/>
                        </a:rPr>
                        <a:t>取消申请资格，开除学籍，撤销</a:t>
                      </a:r>
                      <a:r>
                        <a:rPr lang="zh-CN" altLang="en-US" sz="2400" kern="1200" dirty="0">
                          <a:effectLst/>
                        </a:rPr>
                        <a:t>（已授）</a:t>
                      </a:r>
                      <a:r>
                        <a:rPr lang="zh-CN" altLang="zh-CN" sz="2400" kern="1200" dirty="0">
                          <a:effectLst/>
                        </a:rPr>
                        <a:t>学位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  <a:tr h="9841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指导教师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2400" kern="1200" dirty="0">
                          <a:effectLst/>
                        </a:rPr>
                        <a:t>审查把关</a:t>
                      </a:r>
                      <a:r>
                        <a:rPr lang="zh-CN" altLang="en-US" sz="2400" kern="1200" dirty="0">
                          <a:effectLst/>
                        </a:rPr>
                        <a:t>不严导致论文出现严重作假，或帮助学生作假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2400" kern="1200" dirty="0">
                          <a:effectLst/>
                        </a:rPr>
                        <a:t>撤销指导教师资格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学位论文管理办法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71307" cy="55718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8.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附则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不申请学士学位学生的毕业论文管理参照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中央广播电视大学开放教育实践环节教学工作规范（试行）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执行。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学位论文管理办法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226710"/>
            <a:ext cx="10371307" cy="55718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附件：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学位论文写作形式要求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内容包括：题目、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摘要、目录、正文、参考文献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、注释、附录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排版格式：（图题、图号）</a:t>
            </a:r>
            <a:endParaRPr lang="en-US" altLang="zh-CN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学位论文成绩评分标准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570322" y="2071253"/>
          <a:ext cx="7390882" cy="4255770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1675267"/>
                <a:gridCol w="5715615"/>
              </a:tblGrid>
              <a:tr h="4839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时间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学位</a:t>
                      </a:r>
                      <a:r>
                        <a:rPr lang="zh-CN" altLang="en-US" sz="2000" kern="100" dirty="0">
                          <a:effectLst/>
                        </a:rPr>
                        <a:t>工作内容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</a:tr>
              <a:tr h="7451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5</a:t>
                      </a:r>
                      <a:r>
                        <a:rPr lang="zh-CN" sz="2000" kern="100" dirty="0">
                          <a:effectLst/>
                        </a:rPr>
                        <a:t>月</a:t>
                      </a:r>
                      <a:r>
                        <a:rPr lang="en-US" altLang="zh-CN" sz="2000" kern="100" dirty="0">
                          <a:effectLst/>
                        </a:rPr>
                        <a:t>20</a:t>
                      </a:r>
                      <a:r>
                        <a:rPr lang="zh-CN" altLang="en-US" sz="2000" kern="100" dirty="0">
                          <a:effectLst/>
                        </a:rPr>
                        <a:t>日前</a:t>
                      </a:r>
                      <a:endParaRPr lang="zh-CN" sz="2000" b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学生完成答辩，提交</a:t>
                      </a:r>
                      <a:r>
                        <a:rPr lang="zh-CN" altLang="en-US" sz="2000" kern="100" dirty="0">
                          <a:effectLst/>
                        </a:rPr>
                        <a:t>论文，学习中心提交材料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</a:tr>
              <a:tr h="7129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000" kern="100" dirty="0">
                          <a:effectLst/>
                        </a:rPr>
                        <a:t>5</a:t>
                      </a:r>
                      <a:r>
                        <a:rPr lang="zh-CN" sz="2000" kern="100" dirty="0">
                          <a:effectLst/>
                        </a:rPr>
                        <a:t>月</a:t>
                      </a:r>
                      <a:r>
                        <a:rPr lang="en-US" altLang="zh-CN" sz="2000" kern="100" dirty="0">
                          <a:effectLst/>
                        </a:rPr>
                        <a:t>31</a:t>
                      </a:r>
                      <a:r>
                        <a:rPr lang="zh-CN" altLang="en-US" sz="2000" kern="100" dirty="0">
                          <a:effectLst/>
                        </a:rPr>
                        <a:t>日前</a:t>
                      </a:r>
                      <a:endParaRPr lang="zh-CN" sz="2000" b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zh-CN" sz="2000" kern="100" dirty="0">
                          <a:effectLst/>
                        </a:rPr>
                        <a:t>分部</a:t>
                      </a:r>
                      <a:r>
                        <a:rPr lang="zh-CN" altLang="en-US" sz="2000" kern="100" dirty="0">
                          <a:effectLst/>
                        </a:rPr>
                        <a:t>复审后</a:t>
                      </a:r>
                      <a:r>
                        <a:rPr lang="zh-CN" altLang="zh-CN" sz="2000" kern="100" dirty="0">
                          <a:effectLst/>
                        </a:rPr>
                        <a:t>提交申请材料</a:t>
                      </a:r>
                      <a:endParaRPr lang="zh-CN" alt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</a:tr>
              <a:tr h="562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6</a:t>
                      </a:r>
                      <a:r>
                        <a:rPr lang="zh-CN" altLang="en-US" sz="2000" kern="100" dirty="0">
                          <a:effectLst/>
                        </a:rPr>
                        <a:t>月</a:t>
                      </a:r>
                      <a:r>
                        <a:rPr lang="en-US" altLang="zh-CN" sz="2000" kern="100" dirty="0">
                          <a:effectLst/>
                        </a:rPr>
                        <a:t>18</a:t>
                      </a:r>
                      <a:r>
                        <a:rPr lang="zh-CN" altLang="en-US" sz="2000" kern="100" dirty="0">
                          <a:effectLst/>
                        </a:rPr>
                        <a:t>日前</a:t>
                      </a:r>
                      <a:endParaRPr lang="zh-CN" sz="2000" b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kern="100" dirty="0">
                          <a:effectLst/>
                        </a:rPr>
                        <a:t>学位办审核</a:t>
                      </a:r>
                      <a:endParaRPr lang="zh-CN" alt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</a:tr>
              <a:tr h="8283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000" kern="100" dirty="0">
                          <a:effectLst/>
                        </a:rPr>
                        <a:t>7</a:t>
                      </a:r>
                      <a:r>
                        <a:rPr lang="zh-CN" altLang="en-US" sz="2000" kern="100" dirty="0">
                          <a:effectLst/>
                        </a:rPr>
                        <a:t>月</a:t>
                      </a:r>
                      <a:r>
                        <a:rPr lang="en-US" altLang="zh-CN" sz="2000" kern="100" dirty="0">
                          <a:effectLst/>
                        </a:rPr>
                        <a:t>19</a:t>
                      </a:r>
                      <a:r>
                        <a:rPr lang="zh-CN" altLang="en-US" sz="2000" kern="100" dirty="0">
                          <a:effectLst/>
                        </a:rPr>
                        <a:t>日前</a:t>
                      </a:r>
                      <a:endParaRPr lang="zh-CN" altLang="en-US" sz="2000" b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effectLst/>
                          <a:sym typeface="+mn-ea"/>
                        </a:rPr>
                        <a:t>学位评定分委员会组织</a:t>
                      </a:r>
                      <a:r>
                        <a:rPr lang="zh-CN" altLang="zh-CN" sz="2000" kern="100" dirty="0">
                          <a:effectLst/>
                          <a:sym typeface="+mn-ea"/>
                        </a:rPr>
                        <a:t>开展</a:t>
                      </a:r>
                      <a:r>
                        <a:rPr lang="zh-CN" altLang="en-US" sz="2000" kern="100" dirty="0">
                          <a:effectLst/>
                          <a:sym typeface="+mn-ea"/>
                        </a:rPr>
                        <a:t>学位论文终审，召开分委会会议，</a:t>
                      </a:r>
                      <a:r>
                        <a:rPr lang="zh-CN" altLang="en-US" sz="2000" kern="100" dirty="0">
                          <a:effectLst/>
                        </a:rPr>
                        <a:t>审议拟授予学位学生名单</a:t>
                      </a:r>
                      <a:endParaRPr lang="zh-CN" altLang="en-US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</a:tr>
              <a:tr h="5742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000" kern="100" dirty="0">
                          <a:effectLst/>
                        </a:rPr>
                        <a:t>7</a:t>
                      </a:r>
                      <a:r>
                        <a:rPr lang="zh-CN" sz="2000" kern="100" dirty="0">
                          <a:effectLst/>
                        </a:rPr>
                        <a:t>月下旬</a:t>
                      </a:r>
                      <a:endParaRPr lang="zh-CN" sz="2000" b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kern="100" dirty="0">
                          <a:effectLst/>
                          <a:sym typeface="+mn-ea"/>
                        </a:rPr>
                        <a:t>学位评定委员会召开会议，审议决定授予学位学生名单</a:t>
                      </a:r>
                      <a:r>
                        <a:rPr lang="zh-CN" altLang="en-US" sz="2000" kern="100" dirty="0">
                          <a:effectLst/>
                        </a:rPr>
                        <a:t>；学位信息</a:t>
                      </a:r>
                      <a:r>
                        <a:rPr lang="zh-CN" altLang="zh-CN" sz="2000" kern="100" dirty="0">
                          <a:effectLst/>
                        </a:rPr>
                        <a:t>报北京</a:t>
                      </a:r>
                      <a:r>
                        <a:rPr lang="zh-CN" altLang="en-US" sz="2000" kern="100" dirty="0">
                          <a:effectLst/>
                        </a:rPr>
                        <a:t>学位委员会</a:t>
                      </a:r>
                      <a:r>
                        <a:rPr lang="zh-CN" altLang="zh-CN" sz="2000" kern="100" dirty="0">
                          <a:effectLst/>
                        </a:rPr>
                        <a:t>备案；颁发学位证书</a:t>
                      </a:r>
                      <a:endParaRPr lang="zh-CN" alt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8923" marR="78923" marT="8221" marB="0" anchor="ctr"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6093418" y="1192546"/>
            <a:ext cx="60985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/>
              <a:t>国开学位办公室每学期都会下发文件</a:t>
            </a:r>
            <a:endParaRPr lang="zh-CN" altLang="en-US" sz="2400" dirty="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00" y="860425"/>
            <a:ext cx="4418965" cy="53848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rot="16200000">
            <a:off x="5227321" y="-5227322"/>
            <a:ext cx="1737363" cy="12192002"/>
            <a:chOff x="4275346" y="1"/>
            <a:chExt cx="3116585" cy="6857999"/>
          </a:xfrm>
        </p:grpSpPr>
        <p:sp>
          <p:nvSpPr>
            <p:cNvPr id="2" name="矩形 1"/>
            <p:cNvSpPr/>
            <p:nvPr/>
          </p:nvSpPr>
          <p:spPr>
            <a:xfrm>
              <a:off x="4275351" y="1"/>
              <a:ext cx="3116580" cy="685799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 rot="5400000">
              <a:off x="3693157" y="2021125"/>
              <a:ext cx="3980127" cy="281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>
                  <a:solidFill>
                    <a:schemeClr val="bg1"/>
                  </a:solidFill>
                  <a:latin typeface="+mn-ea"/>
                </a:rPr>
                <a:t>CONTENTS</a:t>
              </a:r>
              <a:endParaRPr lang="zh-CN" altLang="en-US" sz="96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129773" y="3014917"/>
            <a:ext cx="2331304" cy="2054793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</a:rPr>
              <a:t>国开学位文件</a:t>
            </a:r>
            <a:endParaRPr lang="en-US" altLang="zh-CN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90173" y="3014917"/>
            <a:ext cx="2258671" cy="2054793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</a:rPr>
              <a:t>计算机科学与技术专业</a:t>
            </a:r>
            <a:endParaRPr lang="en-US" altLang="zh-CN" sz="2400" b="1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</a:rPr>
              <a:t>学位工作</a:t>
            </a:r>
            <a:endParaRPr lang="en-US" altLang="zh-CN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38311" y="2994807"/>
            <a:ext cx="434341" cy="47456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90173" y="3014917"/>
            <a:ext cx="434341" cy="47456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28060" y="275994"/>
            <a:ext cx="53751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计算机科学与技术专业  学位工作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2720" y="0"/>
            <a:ext cx="1056640" cy="1056640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5120" y="132080"/>
            <a:ext cx="1056640" cy="1056640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24589" y="2342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/>
              <a:t>2</a:t>
            </a:r>
            <a:endParaRPr lang="zh-CN" altLang="en-US" sz="3200" b="1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883190" y="1723570"/>
          <a:ext cx="6950844" cy="314486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28677"/>
                <a:gridCol w="6122167"/>
              </a:tblGrid>
              <a:tr h="6241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序号</a:t>
                      </a:r>
                      <a:endParaRPr lang="zh-CN" altLang="en-US" sz="2000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内容</a:t>
                      </a:r>
                      <a:endParaRPr lang="zh-CN" altLang="en-US" sz="2000" dirty="0"/>
                    </a:p>
                  </a:txBody>
                  <a:tcPr marL="121920" marR="121920" anchor="ctr"/>
                </a:tc>
              </a:tr>
              <a:tr h="8147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1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计算机科学与技术专业毕业设计（论文）要 求</a:t>
                      </a:r>
                      <a:endParaRPr lang="zh-CN" altLang="en-US" sz="2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anchor="ctr"/>
                </a:tc>
              </a:tr>
              <a:tr h="8205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2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/>
                        <a:t>总部工作流程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  <a:tr h="8853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3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dirty="0"/>
                        <a:t>存在的相关问题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720" y="0"/>
            <a:ext cx="1056640" cy="105664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120" y="132080"/>
            <a:ext cx="1056640" cy="105664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80677" y="28333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/>
              <a:t>1</a:t>
            </a:r>
            <a:endParaRPr lang="zh-CN" altLang="en-US" sz="3200" b="1" dirty="0"/>
          </a:p>
        </p:txBody>
      </p:sp>
      <p:sp>
        <p:nvSpPr>
          <p:cNvPr id="48" name="矩形 47"/>
          <p:cNvSpPr/>
          <p:nvPr/>
        </p:nvSpPr>
        <p:spPr>
          <a:xfrm>
            <a:off x="1428060" y="27599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国开学位文件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922295" y="1662831"/>
          <a:ext cx="10347410" cy="341085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38979"/>
                <a:gridCol w="5222875"/>
                <a:gridCol w="1760070"/>
                <a:gridCol w="2525486"/>
              </a:tblGrid>
              <a:tr h="6241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序号</a:t>
                      </a:r>
                      <a:endParaRPr lang="zh-CN" altLang="en-US" sz="2000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制度名称</a:t>
                      </a:r>
                      <a:endParaRPr lang="zh-CN" altLang="en-US" sz="2000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定位</a:t>
                      </a:r>
                      <a:endParaRPr lang="zh-CN" altLang="en-US" sz="2000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文号</a:t>
                      </a:r>
                      <a:endParaRPr lang="zh-CN" altLang="en-US" sz="2000" dirty="0"/>
                    </a:p>
                  </a:txBody>
                  <a:tcPr marL="121920" marR="121920" anchor="ctr"/>
                </a:tc>
              </a:tr>
              <a:tr h="8147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1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>
                          <a:solidFill>
                            <a:srgbClr val="FF0000"/>
                          </a:solidFill>
                        </a:rPr>
                        <a:t>国家开放大学学位评定委员会章程</a:t>
                      </a:r>
                      <a:r>
                        <a:rPr lang="zh-CN" altLang="en-US" sz="2000" dirty="0"/>
                        <a:t>（试行）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组织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机构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国开教</a:t>
                      </a:r>
                      <a:r>
                        <a:rPr lang="en-US" altLang="zh-CN" sz="2000" dirty="0"/>
                        <a:t>[2016]9</a:t>
                      </a:r>
                      <a:r>
                        <a:rPr lang="zh-CN" altLang="en-US" sz="2000" dirty="0"/>
                        <a:t>号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  <a:tr h="108659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2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/>
                        <a:t>国家开放大学学士学位授予工作实施细则（含</a:t>
                      </a:r>
                      <a:r>
                        <a:rPr lang="zh-CN" altLang="zh-CN" sz="2000" kern="1200" dirty="0">
                          <a:effectLst/>
                        </a:rPr>
                        <a:t>申诉处理办法</a:t>
                      </a:r>
                      <a:r>
                        <a:rPr lang="zh-CN" altLang="en-US" sz="2000" kern="1200" dirty="0">
                          <a:effectLst/>
                        </a:rPr>
                        <a:t>）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dirty="0"/>
                        <a:t>规则</a:t>
                      </a:r>
                      <a:endParaRPr lang="zh-CN" altLang="en-US" sz="2000" dirty="0"/>
                    </a:p>
                    <a:p>
                      <a:pPr algn="ctr"/>
                      <a:r>
                        <a:rPr lang="zh-CN" altLang="en-US" sz="2000" dirty="0"/>
                        <a:t>程序</a:t>
                      </a:r>
                      <a:endParaRPr lang="en-US" altLang="zh-CN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国开学位</a:t>
                      </a:r>
                      <a:r>
                        <a:rPr lang="en-US" altLang="zh-CN" sz="2000" dirty="0"/>
                        <a:t>[2023]3</a:t>
                      </a:r>
                      <a:r>
                        <a:rPr lang="zh-CN" altLang="en-US" sz="2000" dirty="0"/>
                        <a:t>号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  <a:tr h="8853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3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dirty="0"/>
                        <a:t>国家开放大学学士学位论文管理办法（试行）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论文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管理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dirty="0"/>
                        <a:t>国开教</a:t>
                      </a:r>
                      <a:r>
                        <a:rPr lang="en-US" altLang="zh-CN" sz="2000" dirty="0"/>
                        <a:t>[2016]11</a:t>
                      </a:r>
                      <a:r>
                        <a:rPr lang="zh-CN" altLang="en-US" sz="2000" dirty="0"/>
                        <a:t>号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5227" y="1459147"/>
            <a:ext cx="100846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</a:rPr>
              <a:t>国家开放大学计算机科学与技术专业毕业设计（论文）要 求</a:t>
            </a:r>
            <a:endParaRPr lang="zh-CN" altLang="zh-CN" sz="2800" dirty="0">
              <a:solidFill>
                <a:srgbClr val="C00000"/>
              </a:solidFill>
            </a:endParaRPr>
          </a:p>
          <a:p>
            <a:pPr algn="ctr"/>
            <a:r>
              <a:rPr lang="en-US" altLang="zh-CN" sz="2800" dirty="0">
                <a:solidFill>
                  <a:srgbClr val="C00000"/>
                </a:solidFill>
              </a:rPr>
              <a:t> </a:t>
            </a:r>
            <a:r>
              <a:rPr lang="zh-CN" altLang="zh-CN" sz="2800" dirty="0">
                <a:solidFill>
                  <a:srgbClr val="C00000"/>
                </a:solidFill>
              </a:rPr>
              <a:t>（</a:t>
            </a:r>
            <a:r>
              <a:rPr lang="en-US" altLang="zh-CN" sz="2800" dirty="0">
                <a:solidFill>
                  <a:srgbClr val="C00000"/>
                </a:solidFill>
              </a:rPr>
              <a:t>2018</a:t>
            </a:r>
            <a:r>
              <a:rPr lang="zh-CN" altLang="en-US" sz="2800" dirty="0">
                <a:solidFill>
                  <a:srgbClr val="C00000"/>
                </a:solidFill>
              </a:rPr>
              <a:t>修订</a:t>
            </a:r>
            <a:r>
              <a:rPr lang="zh-CN" altLang="zh-CN" sz="2800" dirty="0">
                <a:solidFill>
                  <a:srgbClr val="C00000"/>
                </a:solidFill>
              </a:rPr>
              <a:t>）</a:t>
            </a:r>
            <a:endParaRPr lang="zh-CN" altLang="zh-CN" sz="2000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00852" y="3135330"/>
            <a:ext cx="6131421" cy="5873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依照国开学位文件，制定本专业的要求</a:t>
            </a:r>
            <a:endParaRPr lang="en-US" altLang="zh-CN" sz="2400" dirty="0"/>
          </a:p>
        </p:txBody>
      </p:sp>
    </p:spTree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484917" y="28362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毕业设计选题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9" name="图示 8"/>
          <p:cNvGraphicFramePr/>
          <p:nvPr/>
        </p:nvGraphicFramePr>
        <p:xfrm>
          <a:off x="397690" y="1768310"/>
          <a:ext cx="530642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11" name="图示 10"/>
          <p:cNvGraphicFramePr/>
          <p:nvPr/>
        </p:nvGraphicFramePr>
        <p:xfrm>
          <a:off x="6133626" y="175379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65242" y="813101"/>
            <a:ext cx="10514874" cy="618553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实际选题：</a:t>
            </a:r>
            <a:endParaRPr lang="en-US" altLang="zh-CN" sz="2400" b="1" dirty="0"/>
          </a:p>
          <a:p>
            <a:pPr>
              <a:lnSpc>
                <a:spcPct val="150000"/>
              </a:lnSpc>
            </a:pPr>
            <a:r>
              <a:rPr lang="zh-CN" altLang="zh-CN" sz="2400" dirty="0"/>
              <a:t>软件系统</a:t>
            </a:r>
            <a:r>
              <a:rPr lang="en-US" altLang="zh-CN" sz="2400" dirty="0"/>
              <a:t>-</a:t>
            </a:r>
            <a:r>
              <a:rPr lang="zh-CN" altLang="zh-CN" sz="2400" dirty="0"/>
              <a:t>数据库应用类</a:t>
            </a:r>
            <a:endParaRPr lang="zh-CN" altLang="zh-CN" sz="2400" dirty="0"/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</a:rPr>
              <a:t>网站类</a:t>
            </a:r>
            <a:endParaRPr lang="zh-CN" altLang="zh-CN" sz="24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</a:rPr>
              <a:t>移动开发</a:t>
            </a:r>
            <a:endParaRPr lang="zh-CN" altLang="zh-CN" sz="24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</a:rPr>
              <a:t>平台类</a:t>
            </a:r>
            <a:endParaRPr lang="zh-CN" altLang="zh-CN" sz="24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</a:rPr>
              <a:t>网络安全</a:t>
            </a:r>
            <a:endParaRPr lang="zh-CN" altLang="zh-CN" sz="24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</a:rPr>
              <a:t>多媒体、教学</a:t>
            </a:r>
            <a:r>
              <a:rPr lang="zh-CN" altLang="en-US" sz="2400" dirty="0">
                <a:solidFill>
                  <a:srgbClr val="000000"/>
                </a:solidFill>
              </a:rPr>
              <a:t>课件</a:t>
            </a:r>
            <a:r>
              <a:rPr lang="zh-CN" altLang="zh-CN" sz="2400" dirty="0">
                <a:solidFill>
                  <a:srgbClr val="000000"/>
                </a:solidFill>
              </a:rPr>
              <a:t>类</a:t>
            </a:r>
            <a:endParaRPr lang="en-US" altLang="zh-CN" sz="24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</a:rPr>
              <a:t>技术应用类</a:t>
            </a:r>
            <a:endParaRPr lang="zh-CN" altLang="zh-CN" sz="24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</a:rPr>
              <a:t>网络设计、搭建和通信类</a:t>
            </a:r>
            <a:endParaRPr lang="zh-CN" altLang="zh-CN" sz="24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</a:rPr>
              <a:t>硬件</a:t>
            </a:r>
            <a:r>
              <a:rPr lang="zh-CN" altLang="en-US" sz="2400" dirty="0">
                <a:solidFill>
                  <a:srgbClr val="000000"/>
                </a:solidFill>
              </a:rPr>
              <a:t>设计</a:t>
            </a:r>
            <a:r>
              <a:rPr lang="zh-CN" altLang="zh-CN" sz="2400" dirty="0">
                <a:solidFill>
                  <a:srgbClr val="000000"/>
                </a:solidFill>
              </a:rPr>
              <a:t>类</a:t>
            </a:r>
            <a:endParaRPr lang="zh-CN" altLang="zh-CN" sz="24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</a:rPr>
              <a:t>算法</a:t>
            </a:r>
            <a:r>
              <a:rPr lang="zh-CN" altLang="zh-CN" sz="2400" dirty="0">
                <a:solidFill>
                  <a:srgbClr val="000000"/>
                </a:solidFill>
              </a:rPr>
              <a:t>类</a:t>
            </a:r>
            <a:endParaRPr lang="zh-CN" altLang="zh-CN" sz="2400" dirty="0">
              <a:solidFill>
                <a:srgbClr val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02080" y="289809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毕业设计选题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59657" y="627734"/>
          <a:ext cx="11930742" cy="45912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2686"/>
                <a:gridCol w="3643086"/>
                <a:gridCol w="4867436"/>
                <a:gridCol w="1707534"/>
              </a:tblGrid>
              <a:tr h="11965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样例</a:t>
                      </a:r>
                      <a:endParaRPr lang="zh-CN" altLang="en-US" sz="2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毕业论文检查观测点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7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软件系统设计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1. XX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管理信息系统的开发与实现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人事劳资管理信息系统的开发与设计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资源管理系统设计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计费帐务系统建设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需求分析部分：①系统功能结构图 ②部分核心功能用例图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系统设计部分：①系统架构设计图 ②流程设计图（活动图或者顺序图）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数据库设计：①表设计 ②</a:t>
                      </a: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E-R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关系设计，③数据词典 ④数据流图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系统实现：①核心代码（含注释）②核心功能截图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2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16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硬件设计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u="none" strike="noStrike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000" u="none" strike="noStrike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智能教育机器人硬件系统的设计与实现</a:t>
                      </a:r>
                      <a:br>
                        <a:rPr lang="zh-CN" altLang="en-US" sz="2000" u="none" strike="noStrike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000" u="none" strike="noStrike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基于</a:t>
                      </a:r>
                      <a:r>
                        <a:rPr lang="en-US" altLang="zh-CN" sz="2000" u="none" strike="noStrike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Android</a:t>
                      </a:r>
                      <a:r>
                        <a:rPr lang="zh-CN" altLang="en-US" sz="2000" u="none" strike="noStrike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的远程控制系统</a:t>
                      </a:r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需求分析部分：①软件、硬件功能结构图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系统设计部分：①硬件系统结构设计图 ②前端</a:t>
                      </a: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app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与后端系统通信设计（可选）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软硬件交互设计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软件实现：①核心代码（含注释）②核心功能截图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2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59657" y="648782"/>
          <a:ext cx="11930742" cy="64265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92162"/>
                <a:gridCol w="4168878"/>
                <a:gridCol w="4375355"/>
                <a:gridCol w="1894347"/>
              </a:tblGrid>
              <a:tr h="11965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样例</a:t>
                      </a:r>
                      <a:endParaRPr lang="zh-CN" altLang="en-US" sz="2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毕业论文检查观测点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340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网站规划</a:t>
                      </a:r>
                      <a:endParaRPr lang="en-US" altLang="zh-CN" sz="2000" u="none" strike="noStrike" dirty="0"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与设计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计算机通信网改建设计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宽带城域网的规划设计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计算机宽带网络综合布线方案设计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校园网规划与设计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网络总体规划设计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用户的需求分析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网络结构设计：网络协议、网络拓扑结构、传输方式和网络带宽等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网络应用系统选择、网络硬件选择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网络互联设计：综合布线系统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6.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地址编址设计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2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574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应用（移动应用）开发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1. Android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音乐播放器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Android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公交查询路线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JAVA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五子棋设计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需求分析部分：①软件功能结构图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系统设计部分：①系统结构设计图 ②流程设计图（活动图或者顺序图）③前端</a:t>
                      </a: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app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与后端系统通信设计（可选）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软件</a:t>
                      </a: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UI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设计、软件交互设计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软件模块关系设计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软件实现：①核心代码（含注释）②核心功能截图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2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135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算法研究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u="none" strike="noStrike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个性化音乐推荐算法的研究与实现</a:t>
                      </a:r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需求部分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算法流程图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算法核心代码</a:t>
                      </a: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注释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结果分析、算法验证</a:t>
                      </a:r>
                      <a:b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</a:br>
                      <a:r>
                        <a:rPr lang="en-US" altLang="zh-CN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zh-CN" altLang="en-US" sz="20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输入接口设计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2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433" marR="6433" marT="6433" marB="0" anchor="ctr">
                    <a:lnL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484917" y="305069"/>
            <a:ext cx="6174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毕业设计要求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83423" y="314960"/>
            <a:ext cx="4029075" cy="6353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445" y="1503680"/>
            <a:ext cx="2729834" cy="42781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7323" y="1779748"/>
            <a:ext cx="2802317" cy="4317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9560" y="2007048"/>
            <a:ext cx="2965161" cy="4513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4265" y="2300533"/>
            <a:ext cx="2965162" cy="44477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28060" y="275994"/>
            <a:ext cx="53751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计算机科学与技术专业  学位工作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2720" y="0"/>
            <a:ext cx="1056640" cy="1056640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5120" y="132080"/>
            <a:ext cx="1056640" cy="1056640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24589" y="2342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/>
              <a:t>2</a:t>
            </a:r>
            <a:endParaRPr lang="zh-CN" altLang="en-US" sz="3200" b="1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883190" y="1723570"/>
          <a:ext cx="6950844" cy="314486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28677"/>
                <a:gridCol w="6122167"/>
              </a:tblGrid>
              <a:tr h="6241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序号</a:t>
                      </a:r>
                      <a:endParaRPr lang="zh-CN" altLang="en-US" sz="2000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内容</a:t>
                      </a:r>
                      <a:endParaRPr lang="zh-CN" altLang="en-US" sz="2000" dirty="0"/>
                    </a:p>
                  </a:txBody>
                  <a:tcPr marL="121920" marR="121920" anchor="ctr"/>
                </a:tc>
              </a:tr>
              <a:tr h="8147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1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>
                          <a:solidFill>
                            <a:schemeClr val="tx1"/>
                          </a:solidFill>
                        </a:rPr>
                        <a:t>计算机科学与技术专业毕业设计（论文）要 求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  <a:tr h="8205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2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总部工作流程</a:t>
                      </a:r>
                      <a:endParaRPr lang="zh-CN" altLang="en-US" sz="2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anchor="ctr"/>
                </a:tc>
              </a:tr>
              <a:tr h="8853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3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dirty="0"/>
                        <a:t>存在的相关问题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>
            <a:stCxn id="9" idx="3"/>
            <a:endCxn id="10" idx="1"/>
          </p:cNvCxnSpPr>
          <p:nvPr/>
        </p:nvCxnSpPr>
        <p:spPr>
          <a:xfrm flipV="1">
            <a:off x="6707162" y="1235883"/>
            <a:ext cx="861352" cy="7809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082515" y="150411"/>
            <a:ext cx="0" cy="4963885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6884515" y="1044837"/>
            <a:ext cx="396000" cy="396000"/>
            <a:chOff x="6876256" y="1436534"/>
            <a:chExt cx="396000" cy="396000"/>
          </a:xfrm>
        </p:grpSpPr>
        <p:sp>
          <p:nvSpPr>
            <p:cNvPr id="7" name="椭圆 6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475162" y="1044837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68514" y="701013"/>
            <a:ext cx="3789545" cy="1069739"/>
          </a:xfrm>
          <a:prstGeom prst="rect">
            <a:avLst/>
          </a:prstGeom>
          <a:solidFill>
            <a:srgbClr val="FFFFFF"/>
          </a:solidFill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论文：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电子版进入评审系统（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以网络评审为主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57868" y="2073781"/>
            <a:ext cx="2454482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28105" y="1959165"/>
            <a:ext cx="3079060" cy="6120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总部二次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查重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75163" y="3087783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47865" y="2913019"/>
            <a:ext cx="3810187" cy="747237"/>
          </a:xfrm>
          <a:prstGeom prst="rect">
            <a:avLst/>
          </a:prstGeom>
          <a:solidFill>
            <a:srgbClr val="FFFFFF"/>
          </a:solidFill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评审教师在平台上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审核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57868" y="4109398"/>
            <a:ext cx="2454482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65621" y="3882222"/>
            <a:ext cx="3720895" cy="816986"/>
          </a:xfrm>
          <a:prstGeom prst="rect">
            <a:avLst/>
          </a:prstGeom>
          <a:solidFill>
            <a:srgbClr val="FFFFFF"/>
          </a:solidFill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审核结果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送分委会上会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16389" y="5037379"/>
            <a:ext cx="6083299" cy="997628"/>
          </a:xfrm>
          <a:prstGeom prst="rect">
            <a:avLst/>
          </a:prstGeom>
          <a:solidFill>
            <a:srgbClr val="FFFFFF"/>
          </a:solidFill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分委会召开会议，评审出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授予名单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不授予名单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给学校学位委员会终审。其余论文退回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>
            <a:stCxn id="12" idx="3"/>
            <a:endCxn id="11" idx="1"/>
          </p:cNvCxnSpPr>
          <p:nvPr/>
        </p:nvCxnSpPr>
        <p:spPr>
          <a:xfrm>
            <a:off x="6707165" y="2265165"/>
            <a:ext cx="750703" cy="7471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3" idx="3"/>
            <a:endCxn id="14" idx="1"/>
          </p:cNvCxnSpPr>
          <p:nvPr/>
        </p:nvCxnSpPr>
        <p:spPr>
          <a:xfrm>
            <a:off x="6707163" y="3286638"/>
            <a:ext cx="840702" cy="0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6" idx="3"/>
            <a:endCxn id="15" idx="1"/>
          </p:cNvCxnSpPr>
          <p:nvPr/>
        </p:nvCxnSpPr>
        <p:spPr>
          <a:xfrm>
            <a:off x="6686516" y="4290715"/>
            <a:ext cx="771352" cy="17538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6884515" y="2066927"/>
            <a:ext cx="396000" cy="396000"/>
            <a:chOff x="6876256" y="1436534"/>
            <a:chExt cx="396000" cy="396000"/>
          </a:xfrm>
        </p:grpSpPr>
        <p:sp>
          <p:nvSpPr>
            <p:cNvPr id="22" name="椭圆 21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884515" y="3089017"/>
            <a:ext cx="396000" cy="396000"/>
            <a:chOff x="6876256" y="1436534"/>
            <a:chExt cx="396000" cy="396000"/>
          </a:xfrm>
        </p:grpSpPr>
        <p:sp>
          <p:nvSpPr>
            <p:cNvPr id="25" name="椭圆 24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84515" y="4111108"/>
            <a:ext cx="396000" cy="396000"/>
            <a:chOff x="6876256" y="1436534"/>
            <a:chExt cx="396000" cy="396000"/>
          </a:xfrm>
        </p:grpSpPr>
        <p:sp>
          <p:nvSpPr>
            <p:cNvPr id="28" name="椭圆 27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854586" y="701013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总部工作流程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492308" y="1344135"/>
            <a:ext cx="4240174" cy="3723421"/>
            <a:chOff x="3541741" y="1344134"/>
            <a:chExt cx="4240174" cy="3723421"/>
          </a:xfrm>
        </p:grpSpPr>
        <p:sp>
          <p:nvSpPr>
            <p:cNvPr id="12" name="椭圆 11"/>
            <p:cNvSpPr/>
            <p:nvPr/>
          </p:nvSpPr>
          <p:spPr bwMode="auto">
            <a:xfrm>
              <a:off x="5064938" y="1344134"/>
              <a:ext cx="1193780" cy="1193778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论文</a:t>
              </a:r>
              <a:endParaRPr lang="en-US" altLang="zh-CN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内容</a:t>
              </a:r>
              <a:endPara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 bwMode="auto">
            <a:xfrm>
              <a:off x="3541741" y="3873777"/>
              <a:ext cx="1193780" cy="1193778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相关</a:t>
              </a:r>
              <a:endParaRPr lang="en-US" altLang="zh-CN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表格</a:t>
              </a:r>
              <a:endPara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/>
          </p:nvSpPr>
          <p:spPr bwMode="auto">
            <a:xfrm>
              <a:off x="6588135" y="3873777"/>
              <a:ext cx="1193780" cy="1193778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论文</a:t>
              </a:r>
              <a:endParaRPr lang="en-US" altLang="zh-CN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查重</a:t>
              </a:r>
              <a:endParaRPr lang="en-US" altLang="zh-CN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5" name="直接箭头连接符 14"/>
            <p:cNvCxnSpPr>
              <a:stCxn id="12" idx="3"/>
              <a:endCxn id="13" idx="0"/>
            </p:cNvCxnSpPr>
            <p:nvPr/>
          </p:nvCxnSpPr>
          <p:spPr>
            <a:xfrm flipH="1">
              <a:off x="4138631" y="2363087"/>
              <a:ext cx="1101132" cy="1510690"/>
            </a:xfrm>
            <a:prstGeom prst="straightConnector1">
              <a:avLst/>
            </a:prstGeom>
            <a:ln w="25400">
              <a:solidFill>
                <a:srgbClr val="0053A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>
              <a:stCxn id="13" idx="6"/>
              <a:endCxn id="14" idx="2"/>
            </p:cNvCxnSpPr>
            <p:nvPr/>
          </p:nvCxnSpPr>
          <p:spPr>
            <a:xfrm>
              <a:off x="4735521" y="4470666"/>
              <a:ext cx="1852614" cy="0"/>
            </a:xfrm>
            <a:prstGeom prst="straightConnector1">
              <a:avLst/>
            </a:prstGeom>
            <a:ln w="25400">
              <a:solidFill>
                <a:srgbClr val="0053A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/>
            <p:cNvCxnSpPr>
              <a:stCxn id="14" idx="0"/>
              <a:endCxn id="12" idx="5"/>
            </p:cNvCxnSpPr>
            <p:nvPr/>
          </p:nvCxnSpPr>
          <p:spPr>
            <a:xfrm flipH="1" flipV="1">
              <a:off x="6083893" y="2363087"/>
              <a:ext cx="1101132" cy="1510690"/>
            </a:xfrm>
            <a:prstGeom prst="straightConnector1">
              <a:avLst/>
            </a:prstGeom>
            <a:ln w="25400">
              <a:solidFill>
                <a:srgbClr val="0053A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矩形 21"/>
          <p:cNvSpPr/>
          <p:nvPr/>
        </p:nvSpPr>
        <p:spPr>
          <a:xfrm>
            <a:off x="1290816" y="994035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工作关注点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表格 29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571115" y="766445"/>
          <a:ext cx="5788660" cy="532511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63015"/>
                <a:gridCol w="1410335"/>
                <a:gridCol w="1472565"/>
                <a:gridCol w="1642745"/>
              </a:tblGrid>
              <a:tr h="56197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批次</a:t>
                      </a:r>
                      <a:endParaRPr lang="zh-CN" altLang="en-US" sz="2000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申请人数</a:t>
                      </a:r>
                      <a:endParaRPr lang="zh-CN" altLang="en-US" sz="2000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授予人数</a:t>
                      </a:r>
                      <a:endParaRPr lang="zh-CN" altLang="en-US" sz="2000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授予率</a:t>
                      </a:r>
                      <a:endParaRPr lang="zh-CN" altLang="en-US" sz="2000" dirty="0"/>
                    </a:p>
                  </a:txBody>
                  <a:tcPr marL="121920" marR="121920" anchor="ctr"/>
                </a:tc>
              </a:tr>
              <a:tr h="5638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2020</a:t>
                      </a:r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春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89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77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86.5%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2020</a:t>
                      </a:r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秋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60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47</a:t>
                      </a:r>
                      <a:endParaRPr lang="en-US" altLang="zh-CN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78.3%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  <a:tr h="55689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2021</a:t>
                      </a:r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春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70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50</a:t>
                      </a:r>
                      <a:endParaRPr lang="en-US" altLang="zh-CN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71.4%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  <a:tr h="66611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2021</a:t>
                      </a:r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秋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74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58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78.4%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  <a:tr h="586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2022</a:t>
                      </a:r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春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70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56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80%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  <a:tr h="5092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2022</a:t>
                      </a:r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秋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60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53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88.3%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  <a:tr h="5346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2023</a:t>
                      </a:r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春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81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70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86.4%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  <a:tr h="79692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2023</a:t>
                      </a:r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秋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116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91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78.4%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8235" y="412187"/>
            <a:ext cx="876760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学位评定委员会章程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55718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endParaRPr lang="zh-CN" altLang="zh-CN" sz="2400" dirty="0"/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9072331" y="4509332"/>
            <a:ext cx="0" cy="75053"/>
          </a:xfrm>
          <a:prstGeom prst="straightConnector1">
            <a:avLst/>
          </a:prstGeom>
          <a:ln w="2540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717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总则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组织机构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工作职责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工作规程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附则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2400" dirty="0"/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13343" y="1903307"/>
            <a:ext cx="10225747" cy="4699374"/>
            <a:chOff x="-145111" y="1285860"/>
            <a:chExt cx="9607885" cy="5134531"/>
          </a:xfrm>
        </p:grpSpPr>
        <p:graphicFrame>
          <p:nvGraphicFramePr>
            <p:cNvPr id="15" name="图示 14"/>
            <p:cNvGraphicFramePr/>
            <p:nvPr/>
          </p:nvGraphicFramePr>
          <p:xfrm>
            <a:off x="-145111" y="1285860"/>
            <a:ext cx="6196599" cy="513453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graphicFrame>
          <p:nvGraphicFramePr>
            <p:cNvPr id="16" name="图示 15"/>
            <p:cNvGraphicFramePr/>
            <p:nvPr/>
          </p:nvGraphicFramePr>
          <p:xfrm>
            <a:off x="6176658" y="2384897"/>
            <a:ext cx="3286116" cy="369700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6" r:lo="rId7" r:qs="rId8" r:cs="rId9"/>
            </a:graphicData>
          </a:graphic>
        </p:graphicFrame>
        <p:cxnSp>
          <p:nvCxnSpPr>
            <p:cNvPr id="17" name="直接箭头连接符 16"/>
            <p:cNvCxnSpPr/>
            <p:nvPr/>
          </p:nvCxnSpPr>
          <p:spPr>
            <a:xfrm>
              <a:off x="2816978" y="2929967"/>
              <a:ext cx="3602037" cy="0"/>
            </a:xfrm>
            <a:prstGeom prst="straightConnector1">
              <a:avLst/>
            </a:prstGeom>
            <a:ln w="25400">
              <a:solidFill>
                <a:schemeClr val="accent1">
                  <a:shade val="95000"/>
                  <a:satMod val="105000"/>
                </a:schemeClr>
              </a:solidFill>
              <a:prstDash val="sys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箭头连接符 17"/>
          <p:cNvCxnSpPr/>
          <p:nvPr/>
        </p:nvCxnSpPr>
        <p:spPr>
          <a:xfrm>
            <a:off x="9072331" y="4509332"/>
            <a:ext cx="0" cy="75053"/>
          </a:xfrm>
          <a:prstGeom prst="straightConnector1">
            <a:avLst/>
          </a:prstGeom>
          <a:ln w="2540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7342023" y="4102652"/>
            <a:ext cx="792847" cy="0"/>
          </a:xfrm>
          <a:prstGeom prst="straightConnector1">
            <a:avLst/>
          </a:prstGeom>
          <a:ln w="25400">
            <a:solidFill>
              <a:schemeClr val="accent1">
                <a:shade val="95000"/>
                <a:satMod val="105000"/>
              </a:schemeClr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5309905" y="2440902"/>
            <a:ext cx="5355085" cy="0"/>
          </a:xfrm>
          <a:prstGeom prst="straightConnector1">
            <a:avLst/>
          </a:prstGeom>
          <a:ln w="25400">
            <a:solidFill>
              <a:schemeClr val="accent1">
                <a:shade val="95000"/>
                <a:satMod val="105000"/>
              </a:schemeClr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10387183" y="1949637"/>
            <a:ext cx="1303815" cy="982529"/>
            <a:chOff x="3663671" y="681817"/>
            <a:chExt cx="1719912" cy="968874"/>
          </a:xfrm>
        </p:grpSpPr>
        <p:sp>
          <p:nvSpPr>
            <p:cNvPr id="22" name="圆角矩形 21"/>
            <p:cNvSpPr/>
            <p:nvPr/>
          </p:nvSpPr>
          <p:spPr>
            <a:xfrm>
              <a:off x="3663671" y="681817"/>
              <a:ext cx="1719912" cy="968874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圆角矩形 4"/>
            <p:cNvSpPr/>
            <p:nvPr/>
          </p:nvSpPr>
          <p:spPr>
            <a:xfrm>
              <a:off x="3692048" y="710194"/>
              <a:ext cx="1663158" cy="9121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700" b="1" kern="1200" dirty="0"/>
                <a:t>申诉处理小组</a:t>
              </a:r>
              <a:endParaRPr lang="zh-CN" altLang="en-US" sz="1700" b="1" kern="1200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408695" y="4639544"/>
            <a:ext cx="1207804" cy="982529"/>
            <a:chOff x="3663671" y="681817"/>
            <a:chExt cx="1719912" cy="968874"/>
          </a:xfrm>
        </p:grpSpPr>
        <p:sp>
          <p:nvSpPr>
            <p:cNvPr id="25" name="圆角矩形 24"/>
            <p:cNvSpPr/>
            <p:nvPr/>
          </p:nvSpPr>
          <p:spPr>
            <a:xfrm>
              <a:off x="3663671" y="681817"/>
              <a:ext cx="1719912" cy="968874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圆角矩形 4"/>
            <p:cNvSpPr/>
            <p:nvPr/>
          </p:nvSpPr>
          <p:spPr>
            <a:xfrm>
              <a:off x="3692048" y="710194"/>
              <a:ext cx="1663158" cy="9121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700" b="1" kern="1200" dirty="0"/>
                <a:t>申诉处理小组</a:t>
              </a:r>
              <a:endParaRPr lang="zh-CN" altLang="en-US" sz="1700" b="1" kern="1200" dirty="0"/>
            </a:p>
          </p:txBody>
        </p:sp>
      </p:grpSp>
      <p:cxnSp>
        <p:nvCxnSpPr>
          <p:cNvPr id="27" name="直接箭头连接符 26"/>
          <p:cNvCxnSpPr/>
          <p:nvPr/>
        </p:nvCxnSpPr>
        <p:spPr>
          <a:xfrm>
            <a:off x="11039090" y="2932166"/>
            <a:ext cx="0" cy="1764932"/>
          </a:xfrm>
          <a:prstGeom prst="straightConnector1">
            <a:avLst/>
          </a:prstGeom>
          <a:ln w="2540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9939275" y="5168602"/>
            <a:ext cx="447908" cy="0"/>
          </a:xfrm>
          <a:prstGeom prst="straightConnector1">
            <a:avLst/>
          </a:prstGeom>
          <a:ln w="25400">
            <a:solidFill>
              <a:schemeClr val="accent1">
                <a:shade val="95000"/>
                <a:satMod val="105000"/>
              </a:schemeClr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7070065" y="5402835"/>
            <a:ext cx="298317" cy="0"/>
          </a:xfrm>
          <a:prstGeom prst="straightConnector1">
            <a:avLst/>
          </a:prstGeom>
          <a:ln w="25400">
            <a:solidFill>
              <a:schemeClr val="accent1">
                <a:shade val="95000"/>
                <a:satMod val="105000"/>
              </a:schemeClr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4595751" y="3633849"/>
            <a:ext cx="950026" cy="256506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28060" y="275994"/>
            <a:ext cx="53751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计算机科学与技术专业  学位工作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2720" y="0"/>
            <a:ext cx="1056640" cy="1056640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5120" y="132080"/>
            <a:ext cx="1056640" cy="1056640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24589" y="2342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/>
              <a:t>2</a:t>
            </a:r>
            <a:endParaRPr lang="zh-CN" altLang="en-US" sz="3200" b="1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883190" y="1723570"/>
          <a:ext cx="6950844" cy="314486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28677"/>
                <a:gridCol w="6122167"/>
              </a:tblGrid>
              <a:tr h="6241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序号</a:t>
                      </a:r>
                      <a:endParaRPr lang="zh-CN" altLang="en-US" sz="2000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内容</a:t>
                      </a:r>
                      <a:endParaRPr lang="zh-CN" altLang="en-US" sz="2000" dirty="0"/>
                    </a:p>
                  </a:txBody>
                  <a:tcPr marL="121920" marR="121920" anchor="ctr"/>
                </a:tc>
              </a:tr>
              <a:tr h="8147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1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>
                          <a:solidFill>
                            <a:schemeClr val="tx1"/>
                          </a:solidFill>
                        </a:rPr>
                        <a:t>计算机科学与技术专业毕业设计（论文）要 求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  <a:tr h="8205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2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总部工作流程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anchor="ctr"/>
                </a:tc>
              </a:tr>
              <a:tr h="8853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3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存在的相关问题</a:t>
                      </a:r>
                      <a:endParaRPr lang="en-US" altLang="zh-CN" sz="2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381760" y="1556982"/>
            <a:ext cx="8724141" cy="539750"/>
            <a:chOff x="2892425" y="2403146"/>
            <a:chExt cx="5794375" cy="539750"/>
          </a:xfrm>
        </p:grpSpPr>
        <p:sp>
          <p:nvSpPr>
            <p:cNvPr id="11" name="矩形 10"/>
            <p:cNvSpPr/>
            <p:nvPr/>
          </p:nvSpPr>
          <p:spPr bwMode="auto">
            <a:xfrm>
              <a:off x="3162300" y="2403146"/>
              <a:ext cx="5233988" cy="53975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椭圆 11"/>
            <p:cNvSpPr>
              <a:spLocks noChangeAspect="1"/>
            </p:cNvSpPr>
            <p:nvPr/>
          </p:nvSpPr>
          <p:spPr bwMode="auto">
            <a:xfrm>
              <a:off x="2892425" y="2403146"/>
              <a:ext cx="539750" cy="53975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Rectangle 6"/>
            <p:cNvSpPr>
              <a:spLocks noChangeArrowheads="1"/>
            </p:cNvSpPr>
            <p:nvPr/>
          </p:nvSpPr>
          <p:spPr bwMode="auto">
            <a:xfrm>
              <a:off x="3141663" y="2473946"/>
              <a:ext cx="5545137" cy="398186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>
              <a:spAutoFit/>
            </a:bodyPr>
            <a:lstStyle/>
            <a:p>
              <a:pPr indent="457200" eaLnBrk="1" hangingPunct="1">
                <a:lnSpc>
                  <a:spcPct val="125000"/>
                </a:lnSpc>
                <a:defRPr/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Arial" panose="020B0604020202020204" pitchFamily="34" charset="0"/>
                </a:rPr>
                <a:t>选题：是否合适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81760" y="2296757"/>
            <a:ext cx="8724141" cy="539750"/>
            <a:chOff x="2892425" y="3142921"/>
            <a:chExt cx="5794375" cy="539750"/>
          </a:xfrm>
        </p:grpSpPr>
        <p:sp>
          <p:nvSpPr>
            <p:cNvPr id="15" name="矩形 14"/>
            <p:cNvSpPr/>
            <p:nvPr/>
          </p:nvSpPr>
          <p:spPr bwMode="auto">
            <a:xfrm>
              <a:off x="3162300" y="3142921"/>
              <a:ext cx="5233988" cy="53975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椭圆 15"/>
            <p:cNvSpPr>
              <a:spLocks noChangeAspect="1"/>
            </p:cNvSpPr>
            <p:nvPr/>
          </p:nvSpPr>
          <p:spPr bwMode="auto">
            <a:xfrm>
              <a:off x="2892425" y="3142921"/>
              <a:ext cx="539750" cy="53975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3141663" y="3213721"/>
              <a:ext cx="5545137" cy="398186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>
              <a:spAutoFit/>
            </a:bodyPr>
            <a:lstStyle/>
            <a:p>
              <a:pPr indent="457200" eaLnBrk="1" hangingPunct="1">
                <a:lnSpc>
                  <a:spcPct val="125000"/>
                </a:lnSpc>
                <a:defRPr/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Arial" panose="020B0604020202020204" pitchFamily="34" charset="0"/>
                </a:rPr>
                <a:t>论文结构：是否完整，缺不缺核心内容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81760" y="3034944"/>
            <a:ext cx="8736016" cy="541338"/>
            <a:chOff x="2892425" y="3881108"/>
            <a:chExt cx="5802262" cy="541338"/>
          </a:xfrm>
        </p:grpSpPr>
        <p:sp>
          <p:nvSpPr>
            <p:cNvPr id="19" name="矩形 18"/>
            <p:cNvSpPr/>
            <p:nvPr/>
          </p:nvSpPr>
          <p:spPr bwMode="auto">
            <a:xfrm>
              <a:off x="3162300" y="3881108"/>
              <a:ext cx="5233988" cy="54133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 bwMode="auto">
            <a:xfrm>
              <a:off x="2892425" y="3881108"/>
              <a:ext cx="539750" cy="541338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Rectangle 6"/>
            <p:cNvSpPr>
              <a:spLocks noChangeArrowheads="1"/>
            </p:cNvSpPr>
            <p:nvPr/>
          </p:nvSpPr>
          <p:spPr bwMode="auto">
            <a:xfrm>
              <a:off x="3149550" y="3951908"/>
              <a:ext cx="5545137" cy="461645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>
              <a:spAutoFit/>
            </a:bodyPr>
            <a:lstStyle/>
            <a:p>
              <a:pPr indent="457200" eaLnBrk="1" hangingPunct="1">
                <a:lnSpc>
                  <a:spcPct val="125000"/>
                </a:lnSpc>
                <a:defRPr/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Arial" panose="020B0604020202020204" pitchFamily="34" charset="0"/>
                </a:rPr>
                <a:t>内容：是否有较大错误、实现过程、结果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381760" y="3774719"/>
            <a:ext cx="8724141" cy="539750"/>
            <a:chOff x="2892425" y="4620883"/>
            <a:chExt cx="5794375" cy="539750"/>
          </a:xfrm>
        </p:grpSpPr>
        <p:sp>
          <p:nvSpPr>
            <p:cNvPr id="23" name="矩形 22"/>
            <p:cNvSpPr/>
            <p:nvPr/>
          </p:nvSpPr>
          <p:spPr bwMode="auto">
            <a:xfrm>
              <a:off x="3162300" y="4620883"/>
              <a:ext cx="5233988" cy="53975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椭圆 23"/>
            <p:cNvSpPr>
              <a:spLocks noChangeAspect="1"/>
            </p:cNvSpPr>
            <p:nvPr/>
          </p:nvSpPr>
          <p:spPr bwMode="auto">
            <a:xfrm>
              <a:off x="2892425" y="4620883"/>
              <a:ext cx="539750" cy="53975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5" name="Rectangle 6"/>
            <p:cNvSpPr>
              <a:spLocks noChangeArrowheads="1"/>
            </p:cNvSpPr>
            <p:nvPr/>
          </p:nvSpPr>
          <p:spPr bwMode="auto">
            <a:xfrm>
              <a:off x="3141663" y="4691683"/>
              <a:ext cx="5545137" cy="398186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>
              <a:spAutoFit/>
            </a:bodyPr>
            <a:lstStyle/>
            <a:p>
              <a:pPr indent="457200" eaLnBrk="1" hangingPunct="1">
                <a:lnSpc>
                  <a:spcPct val="125000"/>
                </a:lnSpc>
                <a:defRPr/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Arial" panose="020B0604020202020204" pitchFamily="34" charset="0"/>
                </a:rPr>
                <a:t>书写：体例规范、语言通顺、图表术语准确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/>
              <a:t>存在问题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6440" y="1296670"/>
            <a:ext cx="8056245" cy="495236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/>
              <a:t>存在问题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2625" y="1519555"/>
            <a:ext cx="7455535" cy="405257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/>
              <a:t>存在问题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165" y="1352550"/>
            <a:ext cx="9046845" cy="440245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/>
              <a:t>存在问题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1071245"/>
            <a:ext cx="8308340" cy="512826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/>
              <a:t>存在问题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7540" y="1469390"/>
            <a:ext cx="7345680" cy="33870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2470" y="5193665"/>
            <a:ext cx="5569585" cy="74231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947" b="4049"/>
          <a:stretch>
            <a:fillRect/>
          </a:stretch>
        </p:blipFill>
        <p:spPr>
          <a:xfrm>
            <a:off x="6718852" y="324665"/>
            <a:ext cx="4075044" cy="62086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123" y="1353380"/>
            <a:ext cx="5353878" cy="4015408"/>
          </a:xfrm>
          <a:prstGeom prst="rect">
            <a:avLst/>
          </a:prstGeom>
        </p:spPr>
      </p:pic>
      <p:sp>
        <p:nvSpPr>
          <p:cNvPr id="13" name="TextBox 2"/>
          <p:cNvSpPr txBox="1"/>
          <p:nvPr/>
        </p:nvSpPr>
        <p:spPr>
          <a:xfrm>
            <a:off x="998982" y="324665"/>
            <a:ext cx="4012443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申请表问题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621295" y="368342"/>
            <a:ext cx="4012443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评审表问题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68" y="1790361"/>
            <a:ext cx="10972100" cy="3277277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743" y="0"/>
            <a:ext cx="6386513" cy="68580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学位评定委员会主要职责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17473" y="1335315"/>
          <a:ext cx="10119701" cy="489131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77593"/>
                <a:gridCol w="2856680"/>
                <a:gridCol w="3125355"/>
                <a:gridCol w="2660073"/>
              </a:tblGrid>
              <a:tr h="8218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</a:rPr>
                        <a:t>职责</a:t>
                      </a:r>
                      <a:r>
                        <a:rPr lang="en-US" sz="1800" kern="100" dirty="0">
                          <a:effectLst/>
                        </a:rPr>
                        <a:t> </a:t>
                      </a:r>
                      <a:endParaRPr lang="zh-CN" sz="1800" kern="100" dirty="0">
                        <a:solidFill>
                          <a:schemeClr val="bg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学位评定委员会</a:t>
                      </a:r>
                      <a:endParaRPr lang="zh-CN" sz="1800" kern="100" dirty="0">
                        <a:solidFill>
                          <a:schemeClr val="bg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学位评定分委员会</a:t>
                      </a:r>
                      <a:endParaRPr lang="zh-CN" sz="1800" kern="100" dirty="0">
                        <a:solidFill>
                          <a:schemeClr val="bg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学位评定委员会办公室</a:t>
                      </a:r>
                      <a:endParaRPr lang="zh-CN" sz="1800" kern="100" dirty="0">
                        <a:solidFill>
                          <a:schemeClr val="bg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</a:tr>
              <a:tr h="8218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effectLst/>
                        </a:rPr>
                        <a:t>建章立制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审议批准规章制度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起草修订规章制度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</a:tr>
              <a:tr h="12178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专业授予权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批准、调整和撤销专业学位授予权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建议批准、调整和撤销相关专业学位授予权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接收和初步审核材料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</a:tr>
              <a:tr h="20297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机构人员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1.</a:t>
                      </a:r>
                      <a:r>
                        <a:rPr lang="zh-CN" sz="2000" kern="100" dirty="0">
                          <a:effectLst/>
                        </a:rPr>
                        <a:t>批准学位评定委员会和分委员会成员名单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2.</a:t>
                      </a:r>
                      <a:r>
                        <a:rPr lang="zh-CN" sz="2000" kern="100" dirty="0">
                          <a:effectLst/>
                        </a:rPr>
                        <a:t>设立或撤销分委员会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1.</a:t>
                      </a:r>
                      <a:r>
                        <a:rPr lang="zh-CN" sz="2000" kern="100" dirty="0">
                          <a:effectLst/>
                        </a:rPr>
                        <a:t>提出分委员会撤销和内部成员</a:t>
                      </a:r>
                      <a:r>
                        <a:rPr lang="zh-CN" altLang="en-US" sz="2000" kern="100" dirty="0">
                          <a:effectLst/>
                        </a:rPr>
                        <a:t>调整</a:t>
                      </a:r>
                      <a:r>
                        <a:rPr lang="zh-CN" sz="2000" kern="100" dirty="0">
                          <a:effectLst/>
                        </a:rPr>
                        <a:t>的建议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2.</a:t>
                      </a:r>
                      <a:r>
                        <a:rPr lang="zh-CN" sz="2000" kern="100" dirty="0">
                          <a:effectLst/>
                        </a:rPr>
                        <a:t>审核、批准和撤销学位论文答辩主持人资格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4" r="3364"/>
          <a:stretch>
            <a:fillRect/>
          </a:stretch>
        </p:blipFill>
        <p:spPr>
          <a:xfrm>
            <a:off x="1046923" y="512502"/>
            <a:ext cx="9760226" cy="5832996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12" y="420577"/>
            <a:ext cx="4877744" cy="5844569"/>
          </a:xfrm>
          <a:prstGeom prst="rect">
            <a:avLst/>
          </a:prstGeom>
        </p:spPr>
      </p:pic>
      <p:pic>
        <p:nvPicPr>
          <p:cNvPr id="13" name="图片 12" descr="IMG_2639（改）.jpg"/>
          <p:cNvPicPr/>
          <p:nvPr/>
        </p:nvPicPr>
        <p:blipFill rotWithShape="1">
          <a:blip r:embed="rId2"/>
          <a:srcRect t="16769" b="41615"/>
          <a:stretch>
            <a:fillRect/>
          </a:stretch>
        </p:blipFill>
        <p:spPr>
          <a:xfrm>
            <a:off x="6184478" y="2059501"/>
            <a:ext cx="5274310" cy="2926639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206" y="1840495"/>
            <a:ext cx="4825002" cy="36673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834" y="2086795"/>
            <a:ext cx="4851999" cy="297553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7486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826" y="923912"/>
            <a:ext cx="9383119" cy="5145582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845" y="194326"/>
            <a:ext cx="4632350" cy="6545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155" y="156469"/>
            <a:ext cx="4685938" cy="66207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矩形 8"/>
          <p:cNvSpPr/>
          <p:nvPr/>
        </p:nvSpPr>
        <p:spPr>
          <a:xfrm>
            <a:off x="2731552" y="978466"/>
            <a:ext cx="2859684" cy="9784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877157" y="1283033"/>
            <a:ext cx="2568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可以打印，也可以手写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7606410" y="3967991"/>
            <a:ext cx="25684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       意见可以打印，也可以手写</a:t>
            </a:r>
            <a:endParaRPr lang="zh-CN" altLang="en-US" dirty="0"/>
          </a:p>
        </p:txBody>
      </p:sp>
      <p:sp>
        <p:nvSpPr>
          <p:cNvPr id="12" name="对话气泡: 椭圆形 11"/>
          <p:cNvSpPr/>
          <p:nvPr/>
        </p:nvSpPr>
        <p:spPr>
          <a:xfrm>
            <a:off x="9388617" y="4614322"/>
            <a:ext cx="1426929" cy="691528"/>
          </a:xfrm>
          <a:prstGeom prst="wedgeEllipseCallout">
            <a:avLst>
              <a:gd name="adj1" fmla="val -3690"/>
              <a:gd name="adj2" fmla="val 71764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签名需手写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对话气泡: 椭圆形 12"/>
          <p:cNvSpPr/>
          <p:nvPr/>
        </p:nvSpPr>
        <p:spPr>
          <a:xfrm>
            <a:off x="7670476" y="5610261"/>
            <a:ext cx="1555063" cy="691528"/>
          </a:xfrm>
          <a:prstGeom prst="wedgeEllipseCallout">
            <a:avLst>
              <a:gd name="adj1" fmla="val -21501"/>
              <a:gd name="adj2" fmla="val -74783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成绩最好写等级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37484" y="2261498"/>
            <a:ext cx="3453752" cy="388886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693693" y="2469113"/>
            <a:ext cx="2568474" cy="1848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可以打印，也可以手写</a:t>
            </a:r>
            <a:endParaRPr lang="en-US" altLang="zh-CN" dirty="0"/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提问和回答要如实记录，不要写“回答正确”这样的文字。</a:t>
            </a:r>
            <a:endParaRPr lang="zh-CN" altLang="en-US" dirty="0"/>
          </a:p>
        </p:txBody>
      </p:sp>
    </p:spTree>
  </p:cSld>
  <p:clrMapOvr>
    <a:masterClrMapping/>
  </p:clrMapOvr>
  <p:transition spd="slow">
    <p:wip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428060" y="27599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培训安排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3330" y="1680219"/>
            <a:ext cx="11470365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4</a:t>
            </a:r>
            <a:r>
              <a:rPr lang="zh-CN" altLang="en-US" sz="2400" dirty="0"/>
              <a:t>月</a:t>
            </a:r>
            <a:r>
              <a:rPr lang="en-US" altLang="zh-CN" sz="2400" dirty="0"/>
              <a:t>10</a:t>
            </a:r>
            <a:r>
              <a:rPr lang="zh-CN" altLang="en-US" sz="2400" dirty="0"/>
              <a:t>日，网上视频培训会，在“国开工科答辩主持人培训2024”</a:t>
            </a:r>
            <a:r>
              <a:rPr lang="en-US" altLang="zh-CN" sz="2400" dirty="0"/>
              <a:t>QQ</a:t>
            </a:r>
            <a:r>
              <a:rPr lang="zh-CN" altLang="en-US" sz="2400" dirty="0"/>
              <a:t>群（</a:t>
            </a:r>
            <a:r>
              <a:rPr lang="en-US" altLang="zh-CN" sz="2400" dirty="0"/>
              <a:t>752327865</a:t>
            </a:r>
            <a:r>
              <a:rPr lang="zh-CN" altLang="en-US" sz="2400" dirty="0"/>
              <a:t>）公布考核题目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4</a:t>
            </a:r>
            <a:r>
              <a:rPr lang="zh-CN" altLang="en-US" sz="2400" dirty="0"/>
              <a:t>月</a:t>
            </a:r>
            <a:r>
              <a:rPr lang="en-US" altLang="zh-CN" sz="2400" dirty="0"/>
              <a:t>18</a:t>
            </a:r>
            <a:r>
              <a:rPr lang="zh-CN" altLang="en-US" sz="2400" dirty="0"/>
              <a:t>日前，答卷</a:t>
            </a:r>
            <a:r>
              <a:rPr lang="en-US" altLang="zh-CN" sz="2400" dirty="0"/>
              <a:t>Email</a:t>
            </a:r>
            <a:r>
              <a:rPr lang="zh-CN" altLang="en-US" sz="2400" dirty="0"/>
              <a:t>给 </a:t>
            </a:r>
            <a:r>
              <a:rPr lang="en-US" altLang="zh-CN" sz="2400" dirty="0">
                <a:hlinkClick r:id="rId1"/>
              </a:rPr>
              <a:t>wangjiao@ouchn.edu.cn</a:t>
            </a:r>
            <a:r>
              <a:rPr lang="en-US" altLang="zh-CN" sz="2400" dirty="0"/>
              <a:t>  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4</a:t>
            </a:r>
            <a:r>
              <a:rPr lang="zh-CN" altLang="en-US" sz="2400" dirty="0"/>
              <a:t>月</a:t>
            </a:r>
            <a:r>
              <a:rPr lang="en-US" altLang="zh-CN" sz="2400" dirty="0"/>
              <a:t>25</a:t>
            </a:r>
            <a:r>
              <a:rPr lang="zh-CN" altLang="en-US" sz="2400" dirty="0"/>
              <a:t>日前，以</a:t>
            </a:r>
            <a:r>
              <a:rPr lang="zh-CN" altLang="en-US" sz="2400" dirty="0">
                <a:solidFill>
                  <a:srgbClr val="C00000"/>
                </a:solidFill>
              </a:rPr>
              <a:t>分部</a:t>
            </a:r>
            <a:r>
              <a:rPr lang="zh-CN" altLang="en-US" sz="2400" dirty="0"/>
              <a:t>为单位发送申请表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6</a:t>
            </a:r>
            <a:r>
              <a:rPr lang="zh-CN" altLang="en-US" sz="2400" dirty="0"/>
              <a:t>月初，国开门户上公示，公示结束后发证，统一邮寄给分部，分部再下发给老师</a:t>
            </a:r>
            <a:endParaRPr lang="en-US" altLang="zh-CN" sz="2400" dirty="0"/>
          </a:p>
          <a:p>
            <a:pPr>
              <a:lnSpc>
                <a:spcPct val="200000"/>
              </a:lnSpc>
            </a:pPr>
            <a:endParaRPr lang="zh-CN" altLang="en-US" sz="2400" dirty="0"/>
          </a:p>
        </p:txBody>
      </p:sp>
    </p:spTree>
  </p:cSld>
  <p:clrMapOvr>
    <a:masterClrMapping/>
  </p:clrMapOvr>
  <p:transition spd="slow">
    <p:wip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428060" y="27599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结束语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0676" y="1385346"/>
            <a:ext cx="10559271" cy="2805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/>
              <a:t>申请学位是一项</a:t>
            </a:r>
            <a:r>
              <a:rPr lang="zh-CN" altLang="en-US" sz="2400" dirty="0">
                <a:solidFill>
                  <a:srgbClr val="C00000"/>
                </a:solidFill>
              </a:rPr>
              <a:t>严肃</a:t>
            </a:r>
            <a:r>
              <a:rPr lang="zh-CN" altLang="en-US" sz="2400" dirty="0"/>
              <a:t>的工作，需要</a:t>
            </a:r>
            <a:r>
              <a:rPr lang="zh-CN" altLang="en-US" sz="2400" dirty="0">
                <a:solidFill>
                  <a:srgbClr val="C00000"/>
                </a:solidFill>
              </a:rPr>
              <a:t>认真</a:t>
            </a:r>
            <a:r>
              <a:rPr lang="zh-CN" altLang="en-US" sz="2400" dirty="0"/>
              <a:t>的工作态度。论文提交情况、论文质量都反应了学校、教师的工作态度。</a:t>
            </a:r>
            <a:endParaRPr lang="en-US" altLang="zh-CN" sz="24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/>
              <a:t>本科学位工作是本科教学工作中特别</a:t>
            </a:r>
            <a:r>
              <a:rPr lang="zh-CN" altLang="en-US" sz="2400" dirty="0">
                <a:solidFill>
                  <a:srgbClr val="C00000"/>
                </a:solidFill>
              </a:rPr>
              <a:t>重要的一环</a:t>
            </a:r>
            <a:r>
              <a:rPr lang="zh-CN" altLang="en-US" sz="2400" dirty="0"/>
              <a:t>，分部一定重视。</a:t>
            </a:r>
            <a:endParaRPr lang="en-US" altLang="zh-CN" sz="24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/>
              <a:t>大家对学位的意见和建议，</a:t>
            </a:r>
            <a:r>
              <a:rPr lang="zh-CN" altLang="en-US" sz="2400" dirty="0">
                <a:solidFill>
                  <a:srgbClr val="C00000"/>
                </a:solidFill>
              </a:rPr>
              <a:t>及时沟通。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endParaRPr lang="zh-CN" altLang="en-US" sz="2400" dirty="0"/>
          </a:p>
        </p:txBody>
      </p:sp>
    </p:spTree>
  </p:cSld>
  <p:clrMapOvr>
    <a:masterClrMapping/>
  </p:clrMapOvr>
  <p:transition spd="slow">
    <p:wip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502660" y="515913"/>
            <a:ext cx="5037672" cy="6042994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6200000">
            <a:off x="6598663" y="462905"/>
            <a:ext cx="5037669" cy="6149005"/>
          </a:xfrm>
          <a:prstGeom prst="triangle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3711614" y="-1"/>
            <a:ext cx="4657134" cy="3597965"/>
          </a:xfrm>
          <a:prstGeom prst="triangl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3711614" y="3505201"/>
            <a:ext cx="4657134" cy="3352800"/>
          </a:xfrm>
          <a:prstGeom prst="triangle">
            <a:avLst/>
          </a:prstGeom>
          <a:gradFill flip="none" rotWithShape="1">
            <a:gsLst>
              <a:gs pos="0">
                <a:schemeClr val="accent4">
                  <a:tint val="66000"/>
                  <a:satMod val="160000"/>
                </a:schemeClr>
              </a:gs>
              <a:gs pos="50000">
                <a:schemeClr val="accent4">
                  <a:tint val="44500"/>
                  <a:satMod val="160000"/>
                </a:schemeClr>
              </a:gs>
              <a:gs pos="100000">
                <a:schemeClr val="accent4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90438" y="1998105"/>
            <a:ext cx="6960241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/>
              <a:t>祝老师们工作顺利！</a:t>
            </a:r>
            <a:endParaRPr lang="en-US" altLang="zh-CN" sz="4000" dirty="0"/>
          </a:p>
          <a:p>
            <a:pPr algn="ctr">
              <a:lnSpc>
                <a:spcPct val="150000"/>
              </a:lnSpc>
            </a:pPr>
            <a:r>
              <a:rPr lang="en-US" altLang="zh-CN" sz="4000" dirty="0"/>
              <a:t>57519195</a:t>
            </a:r>
            <a:endParaRPr lang="en-US" altLang="zh-CN" sz="4000" dirty="0"/>
          </a:p>
          <a:p>
            <a:pPr algn="ctr">
              <a:lnSpc>
                <a:spcPct val="150000"/>
              </a:lnSpc>
            </a:pPr>
            <a:r>
              <a:rPr lang="en-US" altLang="zh-CN" sz="4000" dirty="0"/>
              <a:t>18601353330</a:t>
            </a:r>
            <a:endParaRPr lang="en-US" altLang="zh-CN" sz="4000" dirty="0"/>
          </a:p>
        </p:txBody>
      </p: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学位评定委员会主要职责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55718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757418" y="1422784"/>
          <a:ext cx="10600218" cy="467321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18125"/>
                <a:gridCol w="1852034"/>
                <a:gridCol w="2476687"/>
                <a:gridCol w="2476687"/>
                <a:gridCol w="2476685"/>
              </a:tblGrid>
              <a:tr h="6942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 </a:t>
                      </a:r>
                      <a:r>
                        <a:rPr lang="zh-CN" altLang="en-US" sz="1800" kern="100" dirty="0">
                          <a:effectLst/>
                        </a:rPr>
                        <a:t>职责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学位评定</a:t>
                      </a:r>
                      <a:endParaRPr lang="en-US" altLang="zh-CN" sz="18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委员会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学位评定</a:t>
                      </a:r>
                      <a:endParaRPr lang="en-US" altLang="zh-CN" sz="18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分委员会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学位评定委员会</a:t>
                      </a:r>
                      <a:endParaRPr lang="en-US" altLang="zh-CN" sz="18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办公室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1800" kern="100" dirty="0">
                          <a:effectLst/>
                        </a:rPr>
                        <a:t>各分部学位</a:t>
                      </a:r>
                      <a:r>
                        <a:rPr lang="zh-CN" altLang="en-US" sz="1800" kern="100" dirty="0">
                          <a:effectLst/>
                        </a:rPr>
                        <a:t>工作办</a:t>
                      </a:r>
                      <a:endParaRPr lang="zh-CN" alt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</a:tr>
              <a:tr h="24454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学位</a:t>
                      </a:r>
                      <a:endParaRPr lang="en-US" altLang="zh-CN" sz="18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授予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1.</a:t>
                      </a:r>
                      <a:r>
                        <a:rPr lang="zh-CN" sz="1800" kern="100" dirty="0">
                          <a:effectLst/>
                        </a:rPr>
                        <a:t>批准拟授予学士学位的名单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18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2.</a:t>
                      </a:r>
                      <a:r>
                        <a:rPr lang="zh-CN" sz="1800" kern="100" dirty="0">
                          <a:effectLst/>
                        </a:rPr>
                        <a:t>做出撤销学位的决定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1.</a:t>
                      </a:r>
                      <a:r>
                        <a:rPr lang="zh-CN" sz="1800" kern="100" dirty="0">
                          <a:effectLst/>
                        </a:rPr>
                        <a:t>审核学位申请材料，提出拟授予学位者名单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800" kern="100" dirty="0">
                          <a:effectLst/>
                        </a:rPr>
                        <a:t>2.</a:t>
                      </a:r>
                      <a:r>
                        <a:rPr lang="zh-CN" sz="1800" kern="100" dirty="0">
                          <a:effectLst/>
                        </a:rPr>
                        <a:t>组织学位论文评审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3.</a:t>
                      </a:r>
                      <a:r>
                        <a:rPr lang="zh-CN" sz="1800" kern="100" dirty="0">
                          <a:effectLst/>
                        </a:rPr>
                        <a:t>提出撤销学位的建议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1.</a:t>
                      </a:r>
                      <a:r>
                        <a:rPr lang="zh-CN" sz="1800" kern="100" dirty="0">
                          <a:effectLst/>
                        </a:rPr>
                        <a:t>整理初审拟授予学位人员名单及材料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2.</a:t>
                      </a:r>
                      <a:r>
                        <a:rPr lang="zh-CN" altLang="en-US" sz="1800" kern="100" dirty="0">
                          <a:effectLst/>
                        </a:rPr>
                        <a:t>上报</a:t>
                      </a:r>
                      <a:r>
                        <a:rPr lang="zh-CN" sz="1800" kern="100" dirty="0">
                          <a:effectLst/>
                        </a:rPr>
                        <a:t>拟授予学位人员名单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3.</a:t>
                      </a:r>
                      <a:r>
                        <a:rPr lang="zh-CN" sz="1800" kern="100" dirty="0">
                          <a:effectLst/>
                        </a:rPr>
                        <a:t>制作发放学位证书</a:t>
                      </a:r>
                      <a:endParaRPr lang="en-US" altLang="zh-CN" sz="18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800" kern="100" dirty="0">
                          <a:effectLst/>
                        </a:rPr>
                        <a:t>4.</a:t>
                      </a:r>
                      <a:r>
                        <a:rPr lang="zh-CN" altLang="en-US" sz="1800" kern="100" dirty="0">
                          <a:effectLst/>
                        </a:rPr>
                        <a:t>学位授予信息备案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1.</a:t>
                      </a:r>
                      <a:r>
                        <a:rPr lang="zh-CN" sz="1800" kern="100" dirty="0">
                          <a:effectLst/>
                        </a:rPr>
                        <a:t>收集、整理和初审学位申请材料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2.</a:t>
                      </a:r>
                      <a:r>
                        <a:rPr lang="zh-CN" sz="1800" kern="100" dirty="0">
                          <a:effectLst/>
                        </a:rPr>
                        <a:t>提交学位申请名单、学位论文及相关材料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3.</a:t>
                      </a:r>
                      <a:r>
                        <a:rPr lang="zh-CN" sz="1800" kern="100" dirty="0">
                          <a:effectLst/>
                        </a:rPr>
                        <a:t>颁发学位证书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</a:tr>
              <a:tr h="15334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其他</a:t>
                      </a:r>
                      <a:endParaRPr lang="en-US" altLang="zh-CN" sz="18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事宜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800" kern="100" dirty="0">
                          <a:effectLst/>
                        </a:rPr>
                        <a:t>1.</a:t>
                      </a:r>
                      <a:r>
                        <a:rPr lang="zh-CN" altLang="en-US" sz="1800" kern="100" dirty="0">
                          <a:effectLst/>
                        </a:rPr>
                        <a:t>研究处理申诉</a:t>
                      </a:r>
                      <a:endParaRPr lang="en-US" altLang="zh-CN" sz="18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800" kern="100" dirty="0">
                          <a:effectLst/>
                        </a:rPr>
                        <a:t>2.</a:t>
                      </a:r>
                      <a:r>
                        <a:rPr lang="zh-CN" sz="1800" kern="100" dirty="0">
                          <a:effectLst/>
                        </a:rPr>
                        <a:t>研究处理其他事项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研究处理申诉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1.</a:t>
                      </a:r>
                      <a:r>
                        <a:rPr lang="zh-CN" sz="1800" kern="100" dirty="0">
                          <a:effectLst/>
                        </a:rPr>
                        <a:t>受理申诉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2.</a:t>
                      </a:r>
                      <a:r>
                        <a:rPr lang="zh-CN" sz="1800" kern="100" dirty="0">
                          <a:effectLst/>
                        </a:rPr>
                        <a:t>研究解决相关问题</a:t>
                      </a:r>
                      <a:endParaRPr lang="zh-CN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800" kern="100" dirty="0">
                          <a:effectLst/>
                        </a:rPr>
                        <a:t>1.</a:t>
                      </a:r>
                      <a:r>
                        <a:rPr lang="zh-CN" sz="1800" kern="100" dirty="0">
                          <a:effectLst/>
                        </a:rPr>
                        <a:t>受理申诉，进行调查将处理意见告知申诉人</a:t>
                      </a:r>
                      <a:endParaRPr lang="en-US" altLang="zh-CN" sz="18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800" kern="100" dirty="0">
                          <a:effectLst/>
                        </a:rPr>
                        <a:t>2.</a:t>
                      </a:r>
                      <a:r>
                        <a:rPr lang="zh-CN" altLang="en-US" sz="1800" kern="100" dirty="0">
                          <a:effectLst/>
                        </a:rPr>
                        <a:t>承担委托或授权事宜</a:t>
                      </a:r>
                      <a:endParaRPr lang="zh-CN" sz="1800" kern="1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14960"/>
            <a:ext cx="12192000" cy="4605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720" y="0"/>
            <a:ext cx="1056640" cy="105664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120" y="132080"/>
            <a:ext cx="1056640" cy="105664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80677" y="28333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/>
              <a:t>1</a:t>
            </a:r>
            <a:endParaRPr lang="zh-CN" altLang="en-US" sz="3200" b="1" dirty="0"/>
          </a:p>
        </p:txBody>
      </p:sp>
      <p:sp>
        <p:nvSpPr>
          <p:cNvPr id="48" name="矩形 47"/>
          <p:cNvSpPr/>
          <p:nvPr/>
        </p:nvSpPr>
        <p:spPr>
          <a:xfrm>
            <a:off x="1428060" y="27599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国开学位文件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973733" y="1723570"/>
          <a:ext cx="10347410" cy="341085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38979"/>
                <a:gridCol w="5222875"/>
                <a:gridCol w="1760070"/>
                <a:gridCol w="2525486"/>
              </a:tblGrid>
              <a:tr h="6241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序号</a:t>
                      </a:r>
                      <a:endParaRPr lang="zh-CN" altLang="en-US" sz="2000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制度名称</a:t>
                      </a:r>
                      <a:endParaRPr lang="zh-CN" altLang="en-US" sz="2000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定位</a:t>
                      </a:r>
                      <a:endParaRPr lang="zh-CN" altLang="en-US" sz="2000" dirty="0"/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文号</a:t>
                      </a:r>
                      <a:endParaRPr lang="zh-CN" altLang="en-US" sz="2000" dirty="0"/>
                    </a:p>
                  </a:txBody>
                  <a:tcPr marL="121920" marR="121920" anchor="ctr"/>
                </a:tc>
              </a:tr>
              <a:tr h="8147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1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/>
                        <a:t>国家开放大学学位评定委员会章程（试行）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组织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机构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国开教</a:t>
                      </a:r>
                      <a:r>
                        <a:rPr lang="en-US" altLang="zh-CN" sz="2000" dirty="0"/>
                        <a:t>[2016]9</a:t>
                      </a:r>
                      <a:r>
                        <a:rPr lang="zh-CN" altLang="en-US" sz="2000" dirty="0"/>
                        <a:t>号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  <a:tr h="108659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2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>
                          <a:solidFill>
                            <a:srgbClr val="FF0000"/>
                          </a:solidFill>
                        </a:rPr>
                        <a:t>国家开放大学学士学位授予工作实施细则</a:t>
                      </a:r>
                      <a:r>
                        <a:rPr lang="zh-CN" altLang="en-US" sz="2000" dirty="0"/>
                        <a:t>（含</a:t>
                      </a:r>
                      <a:r>
                        <a:rPr lang="zh-CN" altLang="zh-CN" sz="2000" kern="1200" dirty="0">
                          <a:effectLst/>
                        </a:rPr>
                        <a:t>申诉处理办法</a:t>
                      </a:r>
                      <a:r>
                        <a:rPr lang="zh-CN" altLang="en-US" sz="2000" kern="1200" dirty="0">
                          <a:effectLst/>
                        </a:rPr>
                        <a:t>）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dirty="0"/>
                        <a:t>规则</a:t>
                      </a:r>
                      <a:endParaRPr lang="zh-CN" altLang="en-US" sz="2000" dirty="0"/>
                    </a:p>
                    <a:p>
                      <a:pPr algn="ctr"/>
                      <a:r>
                        <a:rPr lang="zh-CN" altLang="en-US" sz="2000" dirty="0"/>
                        <a:t>程序</a:t>
                      </a:r>
                      <a:endParaRPr lang="en-US" altLang="zh-CN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ym typeface="+mn-ea"/>
                        </a:rPr>
                        <a:t>国开学位</a:t>
                      </a:r>
                      <a:r>
                        <a:rPr lang="en-US" altLang="zh-CN" sz="2000" dirty="0">
                          <a:sym typeface="+mn-ea"/>
                        </a:rPr>
                        <a:t>[2023]3</a:t>
                      </a:r>
                      <a:r>
                        <a:rPr lang="zh-CN" altLang="en-US" sz="2000" dirty="0">
                          <a:sym typeface="+mn-ea"/>
                        </a:rPr>
                        <a:t>号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  <a:tr h="8853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3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dirty="0"/>
                        <a:t>国家开放大学学士学位论文管理办法（试行）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论文</a:t>
                      </a:r>
                      <a:endParaRPr lang="en-US" altLang="zh-CN" sz="2000" dirty="0"/>
                    </a:p>
                    <a:p>
                      <a:pPr algn="ctr"/>
                      <a:r>
                        <a:rPr lang="zh-CN" altLang="en-US" sz="2000" dirty="0"/>
                        <a:t>管理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dirty="0"/>
                        <a:t>国开教</a:t>
                      </a:r>
                      <a:r>
                        <a:rPr lang="en-US" altLang="zh-CN" sz="2000" dirty="0"/>
                        <a:t>[2016]11</a:t>
                      </a:r>
                      <a:r>
                        <a:rPr lang="zh-CN" altLang="en-US" sz="2000" dirty="0"/>
                        <a:t>号</a:t>
                      </a:r>
                      <a:endParaRPr lang="en-US" altLang="zh-CN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453421"/>
            <a:ext cx="8767607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学位授予实施细则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494971"/>
            <a:ext cx="10330392" cy="5246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主要内容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757420" y="2073128"/>
          <a:ext cx="9874418" cy="2736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7418" y="395713"/>
            <a:ext cx="876760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学位授予实施细则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1027245" y="1169560"/>
            <a:ext cx="10330392" cy="55718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50000"/>
              </a:lnSpc>
            </a:pP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230445" y="1196752"/>
            <a:ext cx="10330392" cy="55718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noAutofit/>
          </a:bodyPr>
          <a:lstStyle/>
          <a:p>
            <a:pPr>
              <a:lnSpc>
                <a:spcPts val="3200"/>
              </a:lnSpc>
            </a:pPr>
            <a:endParaRPr lang="en-US" altLang="zh-CN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2.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申请条件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200"/>
              </a:lnSpc>
            </a:pP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（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）前提条件：遵纪守法、掌握知识、达到毕业要求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（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）成绩条件：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831338" y="3454400"/>
          <a:ext cx="10722206" cy="296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 spd="slow">
    <p:wipe/>
  </p:transition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PLACING_PICTURE_USER_VIEWPORT" val="{&quot;height&quot;:10965,&quot;width&quot;:9000}"/>
</p:tagLst>
</file>

<file path=ppt/tags/tag3.xml><?xml version="1.0" encoding="utf-8"?>
<p:tagLst xmlns:p="http://schemas.openxmlformats.org/presentationml/2006/main">
  <p:tag name="TABLE_ENDDRAG_ORIGIN_RECT" val="455*419"/>
  <p:tag name="TABLE_ENDDRAG_RECT" val="178*71*455*419"/>
</p:tagLst>
</file>

<file path=ppt/tags/tag4.xml><?xml version="1.0" encoding="utf-8"?>
<p:tagLst xmlns:p="http://schemas.openxmlformats.org/presentationml/2006/main">
  <p:tag name="ISPRING_RESOURCE_PATHS_HASH_2" val="fef7726e838bfe7c73b7cb9030e627cc7dc059"/>
  <p:tag name="commondata" val="eyJoZGlkIjoiMGQzOTE0NTRiN2E5OGQ5OTMyOWY3Y2RlMTQzNmQwMjIifQ=="/>
</p:tagLst>
</file>

<file path=ppt/theme/theme1.xml><?xml version="1.0" encoding="utf-8"?>
<a:theme xmlns:a="http://schemas.openxmlformats.org/drawingml/2006/main" name="Office 主题">
  <a:themeElements>
    <a:clrScheme name="simon配色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2D940"/>
      </a:accent1>
      <a:accent2>
        <a:srgbClr val="FE4C1E"/>
      </a:accent2>
      <a:accent3>
        <a:srgbClr val="FFC71E"/>
      </a:accent3>
      <a:accent4>
        <a:srgbClr val="1EA5D2"/>
      </a:accent4>
      <a:accent5>
        <a:srgbClr val="DC3F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7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4777</Words>
  <Application>WPS 演示</Application>
  <PresentationFormat>宽屏</PresentationFormat>
  <Paragraphs>824</Paragraphs>
  <Slides>57</Slides>
  <Notes>22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72" baseType="lpstr">
      <vt:lpstr>Arial</vt:lpstr>
      <vt:lpstr>宋体</vt:lpstr>
      <vt:lpstr>Wingdings</vt:lpstr>
      <vt:lpstr>微软雅黑</vt:lpstr>
      <vt:lpstr>黑体</vt:lpstr>
      <vt:lpstr>Times New Roman</vt:lpstr>
      <vt:lpstr>Arial Unicode MS</vt:lpstr>
      <vt:lpstr>Impact</vt:lpstr>
      <vt:lpstr>Calibri</vt:lpstr>
      <vt:lpstr>Arial Unicode MS</vt:lpstr>
      <vt:lpstr>Calibri Light</vt:lpstr>
      <vt:lpstr>仿宋_GB2312</vt:lpstr>
      <vt:lpstr>Wingdings</vt:lpstr>
      <vt:lpstr>Office 主题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SIMON</dc:creator>
  <cp:lastModifiedBy>王娇</cp:lastModifiedBy>
  <cp:revision>461</cp:revision>
  <dcterms:created xsi:type="dcterms:W3CDTF">2013-09-08T06:12:00Z</dcterms:created>
  <dcterms:modified xsi:type="dcterms:W3CDTF">2024-04-10T03:33:23Z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FAC4C2C287B14F3C811B814659407B09_12</vt:lpwstr>
  </property>
  <property fmtid="{D5CDD505-2E9C-101B-9397-08002B2CF9AE}" pid="3" name="KSOProductBuildVer">
    <vt:lpwstr>2052-12.1.0.16120</vt:lpwstr>
  </property>
</Properties>
</file>